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3" r:id="rId4"/>
    <p:sldId id="280" r:id="rId5"/>
    <p:sldId id="284" r:id="rId6"/>
    <p:sldId id="270" r:id="rId7"/>
    <p:sldId id="288" r:id="rId8"/>
    <p:sldId id="289" r:id="rId9"/>
    <p:sldId id="290" r:id="rId10"/>
    <p:sldId id="287" r:id="rId11"/>
    <p:sldId id="291" r:id="rId12"/>
    <p:sldId id="293" r:id="rId13"/>
    <p:sldId id="286" r:id="rId14"/>
    <p:sldId id="294" r:id="rId15"/>
    <p:sldId id="292" r:id="rId16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1CEA40-7C96-234D-9427-174AC6765E62}" type="doc">
      <dgm:prSet loTypeId="urn:microsoft.com/office/officeart/2005/8/layout/hierarchy4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DEE7AF0B-F693-2B46-9AE7-E88A8064866A}">
      <dgm:prSet phldrT="[Texte]" custT="1"/>
      <dgm:spPr/>
      <dgm:t>
        <a:bodyPr/>
        <a:lstStyle/>
        <a:p>
          <a:r>
            <a:rPr lang="fr-FR" sz="1900" dirty="0">
              <a:latin typeface="Helvetica"/>
              <a:cs typeface="Helvetica"/>
            </a:rPr>
            <a:t>Ecole </a:t>
          </a:r>
          <a:r>
            <a:rPr lang="fr-FR" sz="1900" dirty="0" smtClean="0">
              <a:latin typeface="Helvetica"/>
              <a:cs typeface="Helvetica"/>
            </a:rPr>
            <a:t>Publique</a:t>
          </a:r>
          <a:endParaRPr lang="fr-FR" sz="1900" dirty="0">
            <a:latin typeface="Helvetica"/>
            <a:cs typeface="Helvetica"/>
          </a:endParaRPr>
        </a:p>
        <a:p>
          <a:r>
            <a:rPr lang="fr-FR" sz="2200" dirty="0">
              <a:latin typeface="Helvetica"/>
              <a:cs typeface="Helvetica"/>
            </a:rPr>
            <a:t>8 élus</a:t>
          </a:r>
        </a:p>
      </dgm:t>
    </dgm:pt>
    <dgm:pt modelId="{FF877130-A45B-4240-AB82-44E95151A602}" type="par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1CD28C6D-F645-1545-9585-C63B90BF5BD5}" type="sib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B606D5D-76DA-394C-8068-6096B3C463A5}">
      <dgm:prSet phldrT="[Texte]" custT="1"/>
      <dgm:spPr/>
      <dgm:t>
        <a:bodyPr/>
        <a:lstStyle/>
        <a:p>
          <a:r>
            <a:rPr lang="fr-FR" sz="2200" dirty="0">
              <a:latin typeface="Helvetica"/>
              <a:cs typeface="Helvetica"/>
            </a:rPr>
            <a:t>4 CM1</a:t>
          </a:r>
        </a:p>
      </dgm:t>
    </dgm:pt>
    <dgm:pt modelId="{95685AA7-0013-2943-BB2D-E327EED148CE}" type="par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5E5D41F1-FF91-C445-A91F-A9C6ADEBD8DF}" type="sib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E44BBF03-0D33-BA40-93D4-7842DECC82F8}">
      <dgm:prSet phldrT="[Texte]"/>
      <dgm:spPr/>
      <dgm:t>
        <a:bodyPr/>
        <a:lstStyle/>
        <a:p>
          <a:pPr>
            <a:spcAft>
              <a:spcPct val="35000"/>
            </a:spcAft>
          </a:pPr>
          <a:r>
            <a:rPr lang="fr-FR" dirty="0" smtClean="0">
              <a:latin typeface="Helvetica"/>
              <a:cs typeface="Helvetica"/>
            </a:rPr>
            <a:t>2</a:t>
          </a:r>
        </a:p>
        <a:p>
          <a:pPr>
            <a:spcAft>
              <a:spcPts val="1242"/>
            </a:spcAft>
          </a:pPr>
          <a:r>
            <a:rPr lang="fr-FR" dirty="0" smtClean="0">
              <a:latin typeface="Helvetica"/>
              <a:cs typeface="Helvetica"/>
            </a:rPr>
            <a:t>filles</a:t>
          </a:r>
          <a:endParaRPr lang="fr-FR" dirty="0">
            <a:latin typeface="Helvetica"/>
            <a:cs typeface="Helvetica"/>
          </a:endParaRPr>
        </a:p>
      </dgm:t>
    </dgm:pt>
    <dgm:pt modelId="{D35F5A8B-1377-574B-A0B9-D6221CD87487}" type="par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07CFB339-0085-F043-956B-542C99E79366}" type="sib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516BD95-C29C-F845-8844-9A32416A2076}">
      <dgm:prSet phldrT="[Texte]"/>
      <dgm:spPr/>
      <dgm:t>
        <a:bodyPr/>
        <a:lstStyle/>
        <a:p>
          <a:r>
            <a:rPr lang="fr-FR" dirty="0">
              <a:latin typeface="Helvetica"/>
              <a:cs typeface="Helvetica"/>
            </a:rPr>
            <a:t>2 garçons</a:t>
          </a:r>
        </a:p>
      </dgm:t>
    </dgm:pt>
    <dgm:pt modelId="{E245F59F-FC0D-F34C-ADBF-9FA442D981CC}" type="par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9E12E5F-2D60-8E44-ADD5-1146694EF9F6}" type="sib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E3454A7E-DD0A-C843-A734-CF36F4206063}">
      <dgm:prSet phldrT="[Texte]" custT="1"/>
      <dgm:spPr/>
      <dgm:t>
        <a:bodyPr/>
        <a:lstStyle/>
        <a:p>
          <a:r>
            <a:rPr lang="fr-FR" sz="2200" dirty="0">
              <a:latin typeface="Helvetica"/>
              <a:cs typeface="Helvetica"/>
            </a:rPr>
            <a:t>4 CM2</a:t>
          </a:r>
        </a:p>
      </dgm:t>
    </dgm:pt>
    <dgm:pt modelId="{335854AD-2599-2E46-BDB7-A6640B92A20C}" type="parTrans" cxnId="{298F7AFF-9ADE-0B42-8D08-EBEA0FBF435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147E66A2-2391-D046-AFCA-BEC6AC3A57A3}" type="sibTrans" cxnId="{298F7AFF-9ADE-0B42-8D08-EBEA0FBF435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84B636E-0541-8849-B010-2CF6597DCAD0}">
      <dgm:prSet phldrT="[Texte]"/>
      <dgm:spPr/>
      <dgm:t>
        <a:bodyPr anchor="ctr"/>
        <a:lstStyle/>
        <a:p>
          <a:pPr>
            <a:spcAft>
              <a:spcPts val="42"/>
            </a:spcAft>
          </a:pPr>
          <a:r>
            <a:rPr lang="fr-FR" dirty="0" smtClean="0">
              <a:latin typeface="Helvetica"/>
              <a:cs typeface="Helvetica"/>
            </a:rPr>
            <a:t>2</a:t>
          </a:r>
        </a:p>
        <a:p>
          <a:pPr>
            <a:spcAft>
              <a:spcPct val="35000"/>
            </a:spcAft>
          </a:pPr>
          <a:r>
            <a:rPr lang="fr-FR" dirty="0" smtClean="0">
              <a:latin typeface="Helvetica"/>
              <a:cs typeface="Helvetica"/>
            </a:rPr>
            <a:t>filles</a:t>
          </a:r>
          <a:endParaRPr lang="fr-FR" dirty="0">
            <a:latin typeface="Helvetica"/>
            <a:cs typeface="Helvetica"/>
          </a:endParaRPr>
        </a:p>
      </dgm:t>
    </dgm:pt>
    <dgm:pt modelId="{EB6D449F-210E-D943-84CC-E31C1BB2BFAC}" type="parTrans" cxnId="{51223046-594D-1445-BCE7-69F33DA0E799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3498F866-5CEC-154C-96AC-CA4E9928BEF5}" type="sibTrans" cxnId="{51223046-594D-1445-BCE7-69F33DA0E799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D3BBC593-1902-9E4B-A767-972EB87D60FA}">
      <dgm:prSet phldrT="[Texte]"/>
      <dgm:spPr/>
      <dgm:t>
        <a:bodyPr/>
        <a:lstStyle/>
        <a:p>
          <a:r>
            <a:rPr lang="fr-FR" dirty="0">
              <a:latin typeface="Helvetica"/>
              <a:cs typeface="Helvetica"/>
            </a:rPr>
            <a:t>2 garçons</a:t>
          </a:r>
        </a:p>
      </dgm:t>
    </dgm:pt>
    <dgm:pt modelId="{35D38DA6-87A0-C04B-8682-92A326A4DFDD}" type="parTrans" cxnId="{71B5AE06-0BFE-104F-9CF8-755DB971D6DF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C520E670-9659-684F-A0D0-A962CEAE9140}" type="sibTrans" cxnId="{71B5AE06-0BFE-104F-9CF8-755DB971D6DF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57A9C489-F6E6-724D-B86C-4672AF42A670}" type="pres">
      <dgm:prSet presAssocID="{251CEA40-7C96-234D-9427-174AC6765E6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DF74810B-D004-AF4D-A885-989271ACAC4D}" type="pres">
      <dgm:prSet presAssocID="{DEE7AF0B-F693-2B46-9AE7-E88A8064866A}" presName="vertOne" presStyleCnt="0"/>
      <dgm:spPr/>
      <dgm:t>
        <a:bodyPr/>
        <a:lstStyle/>
        <a:p>
          <a:endParaRPr lang="fr-FR"/>
        </a:p>
      </dgm:t>
    </dgm:pt>
    <dgm:pt modelId="{24D10373-C84B-104D-894D-0A12557291BC}" type="pres">
      <dgm:prSet presAssocID="{DEE7AF0B-F693-2B46-9AE7-E88A8064866A}" presName="txOne" presStyleLbl="node0" presStyleIdx="0" presStyleCnt="1" custLinFactNeighborX="892" custLinFactNeighborY="-1873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ECF6C60-8EAE-5D48-A932-8366C0F92FA0}" type="pres">
      <dgm:prSet presAssocID="{DEE7AF0B-F693-2B46-9AE7-E88A8064866A}" presName="parTransOne" presStyleCnt="0"/>
      <dgm:spPr/>
      <dgm:t>
        <a:bodyPr/>
        <a:lstStyle/>
        <a:p>
          <a:endParaRPr lang="fr-FR"/>
        </a:p>
      </dgm:t>
    </dgm:pt>
    <dgm:pt modelId="{28F7F3A6-EC95-9248-AEF1-7C5B1D4A1F69}" type="pres">
      <dgm:prSet presAssocID="{DEE7AF0B-F693-2B46-9AE7-E88A8064866A}" presName="horzOne" presStyleCnt="0"/>
      <dgm:spPr/>
      <dgm:t>
        <a:bodyPr/>
        <a:lstStyle/>
        <a:p>
          <a:endParaRPr lang="fr-FR"/>
        </a:p>
      </dgm:t>
    </dgm:pt>
    <dgm:pt modelId="{FF2A54DC-3F7F-4F48-AC48-8EBDCAE0C446}" type="pres">
      <dgm:prSet presAssocID="{9B606D5D-76DA-394C-8068-6096B3C463A5}" presName="vertTwo" presStyleCnt="0"/>
      <dgm:spPr/>
      <dgm:t>
        <a:bodyPr/>
        <a:lstStyle/>
        <a:p>
          <a:endParaRPr lang="fr-FR"/>
        </a:p>
      </dgm:t>
    </dgm:pt>
    <dgm:pt modelId="{5F85259D-24AA-4F46-86B1-04075893D38F}" type="pres">
      <dgm:prSet presAssocID="{9B606D5D-76DA-394C-8068-6096B3C463A5}" presName="txTwo" presStyleLbl="node2" presStyleIdx="0" presStyleCnt="2" custScaleX="7257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91128EA-5577-454C-A067-512466C8AADC}" type="pres">
      <dgm:prSet presAssocID="{9B606D5D-76DA-394C-8068-6096B3C463A5}" presName="parTransTwo" presStyleCnt="0"/>
      <dgm:spPr/>
      <dgm:t>
        <a:bodyPr/>
        <a:lstStyle/>
        <a:p>
          <a:endParaRPr lang="fr-FR"/>
        </a:p>
      </dgm:t>
    </dgm:pt>
    <dgm:pt modelId="{704C4C2D-C701-8543-A0D5-9E4AAEF5E4F5}" type="pres">
      <dgm:prSet presAssocID="{9B606D5D-76DA-394C-8068-6096B3C463A5}" presName="horzTwo" presStyleCnt="0"/>
      <dgm:spPr/>
      <dgm:t>
        <a:bodyPr/>
        <a:lstStyle/>
        <a:p>
          <a:endParaRPr lang="fr-FR"/>
        </a:p>
      </dgm:t>
    </dgm:pt>
    <dgm:pt modelId="{A8724B14-9021-7445-A602-D63C9337FE10}" type="pres">
      <dgm:prSet presAssocID="{E44BBF03-0D33-BA40-93D4-7842DECC82F8}" presName="vertThree" presStyleCnt="0"/>
      <dgm:spPr/>
      <dgm:t>
        <a:bodyPr/>
        <a:lstStyle/>
        <a:p>
          <a:endParaRPr lang="fr-FR"/>
        </a:p>
      </dgm:t>
    </dgm:pt>
    <dgm:pt modelId="{3879D7E9-211F-9A49-A084-33DE15CC3A2E}" type="pres">
      <dgm:prSet presAssocID="{E44BBF03-0D33-BA40-93D4-7842DECC82F8}" presName="txThre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C0976CF-5E31-9C40-8CE6-C3E3B0BF0A78}" type="pres">
      <dgm:prSet presAssocID="{E44BBF03-0D33-BA40-93D4-7842DECC82F8}" presName="horzThree" presStyleCnt="0"/>
      <dgm:spPr/>
      <dgm:t>
        <a:bodyPr/>
        <a:lstStyle/>
        <a:p>
          <a:endParaRPr lang="fr-FR"/>
        </a:p>
      </dgm:t>
    </dgm:pt>
    <dgm:pt modelId="{DE511136-BF68-134D-8C73-8C41D3E2686A}" type="pres">
      <dgm:prSet presAssocID="{07CFB339-0085-F043-956B-542C99E79366}" presName="sibSpaceThree" presStyleCnt="0"/>
      <dgm:spPr/>
      <dgm:t>
        <a:bodyPr/>
        <a:lstStyle/>
        <a:p>
          <a:endParaRPr lang="fr-FR"/>
        </a:p>
      </dgm:t>
    </dgm:pt>
    <dgm:pt modelId="{B1DB7D1A-6C93-E547-8DB3-B8E84737693C}" type="pres">
      <dgm:prSet presAssocID="{4516BD95-C29C-F845-8844-9A32416A2076}" presName="vertThree" presStyleCnt="0"/>
      <dgm:spPr/>
      <dgm:t>
        <a:bodyPr/>
        <a:lstStyle/>
        <a:p>
          <a:endParaRPr lang="fr-FR"/>
        </a:p>
      </dgm:t>
    </dgm:pt>
    <dgm:pt modelId="{3B0D9313-C1A5-7241-AF4A-510DB37ABFDB}" type="pres">
      <dgm:prSet presAssocID="{4516BD95-C29C-F845-8844-9A32416A2076}" presName="txThre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DB329-16BE-6B43-A3CD-CE91084C6041}" type="pres">
      <dgm:prSet presAssocID="{4516BD95-C29C-F845-8844-9A32416A2076}" presName="horzThree" presStyleCnt="0"/>
      <dgm:spPr/>
      <dgm:t>
        <a:bodyPr/>
        <a:lstStyle/>
        <a:p>
          <a:endParaRPr lang="fr-FR"/>
        </a:p>
      </dgm:t>
    </dgm:pt>
    <dgm:pt modelId="{5229F3AE-CC0C-E244-8079-DEAD2E650391}" type="pres">
      <dgm:prSet presAssocID="{5E5D41F1-FF91-C445-A91F-A9C6ADEBD8DF}" presName="sibSpaceTwo" presStyleCnt="0"/>
      <dgm:spPr/>
      <dgm:t>
        <a:bodyPr/>
        <a:lstStyle/>
        <a:p>
          <a:endParaRPr lang="fr-FR"/>
        </a:p>
      </dgm:t>
    </dgm:pt>
    <dgm:pt modelId="{E713558B-5E43-E146-B1D1-7FAC40C1A684}" type="pres">
      <dgm:prSet presAssocID="{E3454A7E-DD0A-C843-A734-CF36F4206063}" presName="vertTwo" presStyleCnt="0"/>
      <dgm:spPr/>
      <dgm:t>
        <a:bodyPr/>
        <a:lstStyle/>
        <a:p>
          <a:endParaRPr lang="fr-FR"/>
        </a:p>
      </dgm:t>
    </dgm:pt>
    <dgm:pt modelId="{8DD1BB15-B7A9-8F41-979E-7E8129A2E510}" type="pres">
      <dgm:prSet presAssocID="{E3454A7E-DD0A-C843-A734-CF36F4206063}" presName="txTwo" presStyleLbl="node2" presStyleIdx="1" presStyleCnt="2" custScaleX="68012" custLinFactNeighborX="-1295" custLinFactNeighborY="1986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CB66A56-422E-A74D-AE08-FC6CA31B0543}" type="pres">
      <dgm:prSet presAssocID="{E3454A7E-DD0A-C843-A734-CF36F4206063}" presName="parTransTwo" presStyleCnt="0"/>
      <dgm:spPr/>
      <dgm:t>
        <a:bodyPr/>
        <a:lstStyle/>
        <a:p>
          <a:endParaRPr lang="fr-FR"/>
        </a:p>
      </dgm:t>
    </dgm:pt>
    <dgm:pt modelId="{BB14665B-C63B-0C4C-8B0F-DCE09F6E8AF7}" type="pres">
      <dgm:prSet presAssocID="{E3454A7E-DD0A-C843-A734-CF36F4206063}" presName="horzTwo" presStyleCnt="0"/>
      <dgm:spPr/>
      <dgm:t>
        <a:bodyPr/>
        <a:lstStyle/>
        <a:p>
          <a:endParaRPr lang="fr-FR"/>
        </a:p>
      </dgm:t>
    </dgm:pt>
    <dgm:pt modelId="{0EFE004C-97BF-A64D-A9D5-23E51B79AAC3}" type="pres">
      <dgm:prSet presAssocID="{984B636E-0541-8849-B010-2CF6597DCAD0}" presName="vertThree" presStyleCnt="0"/>
      <dgm:spPr/>
      <dgm:t>
        <a:bodyPr/>
        <a:lstStyle/>
        <a:p>
          <a:endParaRPr lang="fr-FR"/>
        </a:p>
      </dgm:t>
    </dgm:pt>
    <dgm:pt modelId="{11920C70-B97D-C44E-9FDD-4E9E87BC390A}" type="pres">
      <dgm:prSet presAssocID="{984B636E-0541-8849-B010-2CF6597DCAD0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A08E0CC-177C-A140-860F-4990C481D520}" type="pres">
      <dgm:prSet presAssocID="{984B636E-0541-8849-B010-2CF6597DCAD0}" presName="horzThree" presStyleCnt="0"/>
      <dgm:spPr/>
      <dgm:t>
        <a:bodyPr/>
        <a:lstStyle/>
        <a:p>
          <a:endParaRPr lang="fr-FR"/>
        </a:p>
      </dgm:t>
    </dgm:pt>
    <dgm:pt modelId="{FBE2BE4F-0C79-4743-9D34-0658BE548751}" type="pres">
      <dgm:prSet presAssocID="{3498F866-5CEC-154C-96AC-CA4E9928BEF5}" presName="sibSpaceThree" presStyleCnt="0"/>
      <dgm:spPr/>
      <dgm:t>
        <a:bodyPr/>
        <a:lstStyle/>
        <a:p>
          <a:endParaRPr lang="fr-FR"/>
        </a:p>
      </dgm:t>
    </dgm:pt>
    <dgm:pt modelId="{745D14A7-71AA-EF45-99B3-D264FB086754}" type="pres">
      <dgm:prSet presAssocID="{D3BBC593-1902-9E4B-A767-972EB87D60FA}" presName="vertThree" presStyleCnt="0"/>
      <dgm:spPr/>
      <dgm:t>
        <a:bodyPr/>
        <a:lstStyle/>
        <a:p>
          <a:endParaRPr lang="fr-FR"/>
        </a:p>
      </dgm:t>
    </dgm:pt>
    <dgm:pt modelId="{EF6D119A-91B5-A745-9071-0F37C1EE377B}" type="pres">
      <dgm:prSet presAssocID="{D3BBC593-1902-9E4B-A767-972EB87D60FA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15320A7-0663-DC45-9266-33DD6E999768}" type="pres">
      <dgm:prSet presAssocID="{D3BBC593-1902-9E4B-A767-972EB87D60FA}" presName="horzThree" presStyleCnt="0"/>
      <dgm:spPr/>
      <dgm:t>
        <a:bodyPr/>
        <a:lstStyle/>
        <a:p>
          <a:endParaRPr lang="fr-FR"/>
        </a:p>
      </dgm:t>
    </dgm:pt>
  </dgm:ptLst>
  <dgm:cxnLst>
    <dgm:cxn modelId="{298F7AFF-9ADE-0B42-8D08-EBEA0FBF4355}" srcId="{DEE7AF0B-F693-2B46-9AE7-E88A8064866A}" destId="{E3454A7E-DD0A-C843-A734-CF36F4206063}" srcOrd="1" destOrd="0" parTransId="{335854AD-2599-2E46-BDB7-A6640B92A20C}" sibTransId="{147E66A2-2391-D046-AFCA-BEC6AC3A57A3}"/>
    <dgm:cxn modelId="{2ED82C78-E3CA-B143-9EA1-1D682C386464}" srcId="{9B606D5D-76DA-394C-8068-6096B3C463A5}" destId="{4516BD95-C29C-F845-8844-9A32416A2076}" srcOrd="1" destOrd="0" parTransId="{E245F59F-FC0D-F34C-ADBF-9FA442D981CC}" sibTransId="{49E12E5F-2D60-8E44-ADD5-1146694EF9F6}"/>
    <dgm:cxn modelId="{DF92E80E-7C55-45D8-80DD-6A077F15989B}" type="presOf" srcId="{4516BD95-C29C-F845-8844-9A32416A2076}" destId="{3B0D9313-C1A5-7241-AF4A-510DB37ABFDB}" srcOrd="0" destOrd="0" presId="urn:microsoft.com/office/officeart/2005/8/layout/hierarchy4"/>
    <dgm:cxn modelId="{5B86EB7A-5336-41DF-BD86-108B87FA95C4}" type="presOf" srcId="{E44BBF03-0D33-BA40-93D4-7842DECC82F8}" destId="{3879D7E9-211F-9A49-A084-33DE15CC3A2E}" srcOrd="0" destOrd="0" presId="urn:microsoft.com/office/officeart/2005/8/layout/hierarchy4"/>
    <dgm:cxn modelId="{849D6BCE-8E01-467C-B6BB-0CAEA89DADE5}" type="presOf" srcId="{984B636E-0541-8849-B010-2CF6597DCAD0}" destId="{11920C70-B97D-C44E-9FDD-4E9E87BC390A}" srcOrd="0" destOrd="0" presId="urn:microsoft.com/office/officeart/2005/8/layout/hierarchy4"/>
    <dgm:cxn modelId="{1AD0BE9B-5E8F-1740-9F44-54445FAFAA25}" srcId="{251CEA40-7C96-234D-9427-174AC6765E62}" destId="{DEE7AF0B-F693-2B46-9AE7-E88A8064866A}" srcOrd="0" destOrd="0" parTransId="{FF877130-A45B-4240-AB82-44E95151A602}" sibTransId="{1CD28C6D-F645-1545-9585-C63B90BF5BD5}"/>
    <dgm:cxn modelId="{183CBDC3-1B5E-4202-85BC-D3D3676EED38}" type="presOf" srcId="{251CEA40-7C96-234D-9427-174AC6765E62}" destId="{57A9C489-F6E6-724D-B86C-4672AF42A670}" srcOrd="0" destOrd="0" presId="urn:microsoft.com/office/officeart/2005/8/layout/hierarchy4"/>
    <dgm:cxn modelId="{80D27315-A901-4C69-9E6F-C99B13FC824C}" type="presOf" srcId="{E3454A7E-DD0A-C843-A734-CF36F4206063}" destId="{8DD1BB15-B7A9-8F41-979E-7E8129A2E510}" srcOrd="0" destOrd="0" presId="urn:microsoft.com/office/officeart/2005/8/layout/hierarchy4"/>
    <dgm:cxn modelId="{FA9A8A4D-007B-6E4B-8424-51E51FC52D65}" srcId="{DEE7AF0B-F693-2B46-9AE7-E88A8064866A}" destId="{9B606D5D-76DA-394C-8068-6096B3C463A5}" srcOrd="0" destOrd="0" parTransId="{95685AA7-0013-2943-BB2D-E327EED148CE}" sibTransId="{5E5D41F1-FF91-C445-A91F-A9C6ADEBD8DF}"/>
    <dgm:cxn modelId="{4774E465-3836-486D-8720-F0ED5326B8A6}" type="presOf" srcId="{DEE7AF0B-F693-2B46-9AE7-E88A8064866A}" destId="{24D10373-C84B-104D-894D-0A12557291BC}" srcOrd="0" destOrd="0" presId="urn:microsoft.com/office/officeart/2005/8/layout/hierarchy4"/>
    <dgm:cxn modelId="{71B5AE06-0BFE-104F-9CF8-755DB971D6DF}" srcId="{E3454A7E-DD0A-C843-A734-CF36F4206063}" destId="{D3BBC593-1902-9E4B-A767-972EB87D60FA}" srcOrd="1" destOrd="0" parTransId="{35D38DA6-87A0-C04B-8682-92A326A4DFDD}" sibTransId="{C520E670-9659-684F-A0D0-A962CEAE9140}"/>
    <dgm:cxn modelId="{EC9C9118-B7B8-1A44-9223-DD41BE59459B}" srcId="{9B606D5D-76DA-394C-8068-6096B3C463A5}" destId="{E44BBF03-0D33-BA40-93D4-7842DECC82F8}" srcOrd="0" destOrd="0" parTransId="{D35F5A8B-1377-574B-A0B9-D6221CD87487}" sibTransId="{07CFB339-0085-F043-956B-542C99E79366}"/>
    <dgm:cxn modelId="{2A27CA59-2BFE-40C1-B5C2-A24A6573672A}" type="presOf" srcId="{D3BBC593-1902-9E4B-A767-972EB87D60FA}" destId="{EF6D119A-91B5-A745-9071-0F37C1EE377B}" srcOrd="0" destOrd="0" presId="urn:microsoft.com/office/officeart/2005/8/layout/hierarchy4"/>
    <dgm:cxn modelId="{51223046-594D-1445-BCE7-69F33DA0E799}" srcId="{E3454A7E-DD0A-C843-A734-CF36F4206063}" destId="{984B636E-0541-8849-B010-2CF6597DCAD0}" srcOrd="0" destOrd="0" parTransId="{EB6D449F-210E-D943-84CC-E31C1BB2BFAC}" sibTransId="{3498F866-5CEC-154C-96AC-CA4E9928BEF5}"/>
    <dgm:cxn modelId="{6D21B912-899D-4726-81E1-8D2C28EE65D6}" type="presOf" srcId="{9B606D5D-76DA-394C-8068-6096B3C463A5}" destId="{5F85259D-24AA-4F46-86B1-04075893D38F}" srcOrd="0" destOrd="0" presId="urn:microsoft.com/office/officeart/2005/8/layout/hierarchy4"/>
    <dgm:cxn modelId="{EF85870A-BC98-40A0-ADE0-82E511FBA9D5}" type="presParOf" srcId="{57A9C489-F6E6-724D-B86C-4672AF42A670}" destId="{DF74810B-D004-AF4D-A885-989271ACAC4D}" srcOrd="0" destOrd="0" presId="urn:microsoft.com/office/officeart/2005/8/layout/hierarchy4"/>
    <dgm:cxn modelId="{7F361CF9-6D2D-48E6-A650-61B63A241642}" type="presParOf" srcId="{DF74810B-D004-AF4D-A885-989271ACAC4D}" destId="{24D10373-C84B-104D-894D-0A12557291BC}" srcOrd="0" destOrd="0" presId="urn:microsoft.com/office/officeart/2005/8/layout/hierarchy4"/>
    <dgm:cxn modelId="{3B673043-E06C-4E5B-9504-8DD9CA0B6F0D}" type="presParOf" srcId="{DF74810B-D004-AF4D-A885-989271ACAC4D}" destId="{FECF6C60-8EAE-5D48-A932-8366C0F92FA0}" srcOrd="1" destOrd="0" presId="urn:microsoft.com/office/officeart/2005/8/layout/hierarchy4"/>
    <dgm:cxn modelId="{7065B06D-B983-4399-A9ED-8928BB9BE705}" type="presParOf" srcId="{DF74810B-D004-AF4D-A885-989271ACAC4D}" destId="{28F7F3A6-EC95-9248-AEF1-7C5B1D4A1F69}" srcOrd="2" destOrd="0" presId="urn:microsoft.com/office/officeart/2005/8/layout/hierarchy4"/>
    <dgm:cxn modelId="{1B29DAAA-FBEA-4757-A31E-35DF7B1A67A6}" type="presParOf" srcId="{28F7F3A6-EC95-9248-AEF1-7C5B1D4A1F69}" destId="{FF2A54DC-3F7F-4F48-AC48-8EBDCAE0C446}" srcOrd="0" destOrd="0" presId="urn:microsoft.com/office/officeart/2005/8/layout/hierarchy4"/>
    <dgm:cxn modelId="{0DD148C5-5FA2-40EF-A605-BE4FD180914E}" type="presParOf" srcId="{FF2A54DC-3F7F-4F48-AC48-8EBDCAE0C446}" destId="{5F85259D-24AA-4F46-86B1-04075893D38F}" srcOrd="0" destOrd="0" presId="urn:microsoft.com/office/officeart/2005/8/layout/hierarchy4"/>
    <dgm:cxn modelId="{264D8C3C-5374-4F54-8F47-0BC88913311F}" type="presParOf" srcId="{FF2A54DC-3F7F-4F48-AC48-8EBDCAE0C446}" destId="{F91128EA-5577-454C-A067-512466C8AADC}" srcOrd="1" destOrd="0" presId="urn:microsoft.com/office/officeart/2005/8/layout/hierarchy4"/>
    <dgm:cxn modelId="{A2846F77-0981-43B8-A3A0-24D43FF918A5}" type="presParOf" srcId="{FF2A54DC-3F7F-4F48-AC48-8EBDCAE0C446}" destId="{704C4C2D-C701-8543-A0D5-9E4AAEF5E4F5}" srcOrd="2" destOrd="0" presId="urn:microsoft.com/office/officeart/2005/8/layout/hierarchy4"/>
    <dgm:cxn modelId="{10403CB9-5104-413B-8559-31E3F028B5BE}" type="presParOf" srcId="{704C4C2D-C701-8543-A0D5-9E4AAEF5E4F5}" destId="{A8724B14-9021-7445-A602-D63C9337FE10}" srcOrd="0" destOrd="0" presId="urn:microsoft.com/office/officeart/2005/8/layout/hierarchy4"/>
    <dgm:cxn modelId="{7F71910E-CDC2-4F46-8F32-F4636A554F31}" type="presParOf" srcId="{A8724B14-9021-7445-A602-D63C9337FE10}" destId="{3879D7E9-211F-9A49-A084-33DE15CC3A2E}" srcOrd="0" destOrd="0" presId="urn:microsoft.com/office/officeart/2005/8/layout/hierarchy4"/>
    <dgm:cxn modelId="{BCE11DAB-5671-476F-BDA0-6E368F6F7379}" type="presParOf" srcId="{A8724B14-9021-7445-A602-D63C9337FE10}" destId="{AC0976CF-5E31-9C40-8CE6-C3E3B0BF0A78}" srcOrd="1" destOrd="0" presId="urn:microsoft.com/office/officeart/2005/8/layout/hierarchy4"/>
    <dgm:cxn modelId="{FF3D3A74-CE9F-4A5F-B983-848991DADFC1}" type="presParOf" srcId="{704C4C2D-C701-8543-A0D5-9E4AAEF5E4F5}" destId="{DE511136-BF68-134D-8C73-8C41D3E2686A}" srcOrd="1" destOrd="0" presId="urn:microsoft.com/office/officeart/2005/8/layout/hierarchy4"/>
    <dgm:cxn modelId="{F27B9744-33AC-4FBC-9026-64FE8E043DAC}" type="presParOf" srcId="{704C4C2D-C701-8543-A0D5-9E4AAEF5E4F5}" destId="{B1DB7D1A-6C93-E547-8DB3-B8E84737693C}" srcOrd="2" destOrd="0" presId="urn:microsoft.com/office/officeart/2005/8/layout/hierarchy4"/>
    <dgm:cxn modelId="{E7CCE8A5-D6DA-4B34-BA2A-43D6B2F91D31}" type="presParOf" srcId="{B1DB7D1A-6C93-E547-8DB3-B8E84737693C}" destId="{3B0D9313-C1A5-7241-AF4A-510DB37ABFDB}" srcOrd="0" destOrd="0" presId="urn:microsoft.com/office/officeart/2005/8/layout/hierarchy4"/>
    <dgm:cxn modelId="{C8FB345D-08F7-4CD5-835A-A7B4E70325F8}" type="presParOf" srcId="{B1DB7D1A-6C93-E547-8DB3-B8E84737693C}" destId="{5F9DB329-16BE-6B43-A3CD-CE91084C6041}" srcOrd="1" destOrd="0" presId="urn:microsoft.com/office/officeart/2005/8/layout/hierarchy4"/>
    <dgm:cxn modelId="{49B767DD-9D54-41AA-99CB-8B03241FE47D}" type="presParOf" srcId="{28F7F3A6-EC95-9248-AEF1-7C5B1D4A1F69}" destId="{5229F3AE-CC0C-E244-8079-DEAD2E650391}" srcOrd="1" destOrd="0" presId="urn:microsoft.com/office/officeart/2005/8/layout/hierarchy4"/>
    <dgm:cxn modelId="{2FA237DF-F948-44F2-9190-21FB7714E966}" type="presParOf" srcId="{28F7F3A6-EC95-9248-AEF1-7C5B1D4A1F69}" destId="{E713558B-5E43-E146-B1D1-7FAC40C1A684}" srcOrd="2" destOrd="0" presId="urn:microsoft.com/office/officeart/2005/8/layout/hierarchy4"/>
    <dgm:cxn modelId="{58FF11D0-026A-4B87-9B09-83377CD46973}" type="presParOf" srcId="{E713558B-5E43-E146-B1D1-7FAC40C1A684}" destId="{8DD1BB15-B7A9-8F41-979E-7E8129A2E510}" srcOrd="0" destOrd="0" presId="urn:microsoft.com/office/officeart/2005/8/layout/hierarchy4"/>
    <dgm:cxn modelId="{F001D220-0ABF-4C84-8B13-30CEE2D3B22E}" type="presParOf" srcId="{E713558B-5E43-E146-B1D1-7FAC40C1A684}" destId="{3CB66A56-422E-A74D-AE08-FC6CA31B0543}" srcOrd="1" destOrd="0" presId="urn:microsoft.com/office/officeart/2005/8/layout/hierarchy4"/>
    <dgm:cxn modelId="{4426C163-B620-4EC7-A968-B83B646EED0A}" type="presParOf" srcId="{E713558B-5E43-E146-B1D1-7FAC40C1A684}" destId="{BB14665B-C63B-0C4C-8B0F-DCE09F6E8AF7}" srcOrd="2" destOrd="0" presId="urn:microsoft.com/office/officeart/2005/8/layout/hierarchy4"/>
    <dgm:cxn modelId="{03680806-0A67-46DE-91B5-EEC9D55A6395}" type="presParOf" srcId="{BB14665B-C63B-0C4C-8B0F-DCE09F6E8AF7}" destId="{0EFE004C-97BF-A64D-A9D5-23E51B79AAC3}" srcOrd="0" destOrd="0" presId="urn:microsoft.com/office/officeart/2005/8/layout/hierarchy4"/>
    <dgm:cxn modelId="{85093FD4-2313-4C01-8D53-A027749DD2D7}" type="presParOf" srcId="{0EFE004C-97BF-A64D-A9D5-23E51B79AAC3}" destId="{11920C70-B97D-C44E-9FDD-4E9E87BC390A}" srcOrd="0" destOrd="0" presId="urn:microsoft.com/office/officeart/2005/8/layout/hierarchy4"/>
    <dgm:cxn modelId="{43B5D92A-29EB-4765-BD5F-22FE47E15F08}" type="presParOf" srcId="{0EFE004C-97BF-A64D-A9D5-23E51B79AAC3}" destId="{BA08E0CC-177C-A140-860F-4990C481D520}" srcOrd="1" destOrd="0" presId="urn:microsoft.com/office/officeart/2005/8/layout/hierarchy4"/>
    <dgm:cxn modelId="{56800E4A-EED5-40F3-9991-B5E2FC61BE1C}" type="presParOf" srcId="{BB14665B-C63B-0C4C-8B0F-DCE09F6E8AF7}" destId="{FBE2BE4F-0C79-4743-9D34-0658BE548751}" srcOrd="1" destOrd="0" presId="urn:microsoft.com/office/officeart/2005/8/layout/hierarchy4"/>
    <dgm:cxn modelId="{34BDC628-375E-41AF-A561-B491C2C0D9A6}" type="presParOf" srcId="{BB14665B-C63B-0C4C-8B0F-DCE09F6E8AF7}" destId="{745D14A7-71AA-EF45-99B3-D264FB086754}" srcOrd="2" destOrd="0" presId="urn:microsoft.com/office/officeart/2005/8/layout/hierarchy4"/>
    <dgm:cxn modelId="{E049184E-69CC-400F-BE8B-BA28CB46675D}" type="presParOf" srcId="{745D14A7-71AA-EF45-99B3-D264FB086754}" destId="{EF6D119A-91B5-A745-9071-0F37C1EE377B}" srcOrd="0" destOrd="0" presId="urn:microsoft.com/office/officeart/2005/8/layout/hierarchy4"/>
    <dgm:cxn modelId="{BBEDC395-C0CC-466C-B68A-8238F82C91E3}" type="presParOf" srcId="{745D14A7-71AA-EF45-99B3-D264FB086754}" destId="{415320A7-0663-DC45-9266-33DD6E99976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1CEA40-7C96-234D-9427-174AC6765E62}" type="doc">
      <dgm:prSet loTypeId="urn:microsoft.com/office/officeart/2005/8/layout/hierarchy4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DEE7AF0B-F693-2B46-9AE7-E88A8064866A}">
      <dgm:prSet phldrT="[Texte]" custT="1"/>
      <dgm:spPr/>
      <dgm:t>
        <a:bodyPr/>
        <a:lstStyle/>
        <a:p>
          <a:r>
            <a:rPr lang="fr-FR" sz="1900" dirty="0">
              <a:latin typeface="Helvetica"/>
              <a:cs typeface="Helvetica"/>
            </a:rPr>
            <a:t>Ecole </a:t>
          </a:r>
          <a:r>
            <a:rPr lang="fr-FR" sz="1900" dirty="0" smtClean="0">
              <a:latin typeface="Helvetica"/>
              <a:cs typeface="Helvetica"/>
            </a:rPr>
            <a:t>Notre Dame du Sacré-Cœur</a:t>
          </a:r>
          <a:endParaRPr lang="fr-FR" sz="1900" dirty="0">
            <a:latin typeface="Helvetica"/>
            <a:cs typeface="Helvetica"/>
          </a:endParaRPr>
        </a:p>
        <a:p>
          <a:r>
            <a:rPr lang="fr-FR" sz="2200" dirty="0">
              <a:latin typeface="Helvetica"/>
              <a:cs typeface="Helvetica"/>
            </a:rPr>
            <a:t>8 élus</a:t>
          </a:r>
        </a:p>
      </dgm:t>
    </dgm:pt>
    <dgm:pt modelId="{FF877130-A45B-4240-AB82-44E95151A602}" type="par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1CD28C6D-F645-1545-9585-C63B90BF5BD5}" type="sib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516BD95-C29C-F845-8844-9A32416A2076}">
      <dgm:prSet phldrT="[Texte]"/>
      <dgm:spPr/>
      <dgm:t>
        <a:bodyPr/>
        <a:lstStyle/>
        <a:p>
          <a:r>
            <a:rPr lang="fr-FR" dirty="0">
              <a:latin typeface="Helvetica"/>
              <a:cs typeface="Helvetica"/>
            </a:rPr>
            <a:t>2 garçons</a:t>
          </a:r>
        </a:p>
      </dgm:t>
    </dgm:pt>
    <dgm:pt modelId="{E245F59F-FC0D-F34C-ADBF-9FA442D981CC}" type="par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9E12E5F-2D60-8E44-ADD5-1146694EF9F6}" type="sib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E3454A7E-DD0A-C843-A734-CF36F4206063}">
      <dgm:prSet phldrT="[Texte]" custT="1"/>
      <dgm:spPr/>
      <dgm:t>
        <a:bodyPr/>
        <a:lstStyle/>
        <a:p>
          <a:r>
            <a:rPr lang="fr-FR" sz="2200" dirty="0">
              <a:latin typeface="Helvetica"/>
              <a:cs typeface="Helvetica"/>
            </a:rPr>
            <a:t>4 CM2</a:t>
          </a:r>
        </a:p>
      </dgm:t>
    </dgm:pt>
    <dgm:pt modelId="{335854AD-2599-2E46-BDB7-A6640B92A20C}" type="parTrans" cxnId="{298F7AFF-9ADE-0B42-8D08-EBEA0FBF435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147E66A2-2391-D046-AFCA-BEC6AC3A57A3}" type="sibTrans" cxnId="{298F7AFF-9ADE-0B42-8D08-EBEA0FBF435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84B636E-0541-8849-B010-2CF6597DCAD0}">
      <dgm:prSet phldrT="[Texte]"/>
      <dgm:spPr/>
      <dgm:t>
        <a:bodyPr/>
        <a:lstStyle/>
        <a:p>
          <a:pPr>
            <a:spcAft>
              <a:spcPct val="35000"/>
            </a:spcAft>
          </a:pPr>
          <a:r>
            <a:rPr lang="fr-FR" dirty="0" smtClean="0">
              <a:latin typeface="Helvetica"/>
              <a:cs typeface="Helvetica"/>
            </a:rPr>
            <a:t>2</a:t>
          </a:r>
        </a:p>
        <a:p>
          <a:pPr>
            <a:spcAft>
              <a:spcPts val="42"/>
            </a:spcAft>
          </a:pPr>
          <a:r>
            <a:rPr lang="fr-FR" dirty="0" smtClean="0">
              <a:latin typeface="Helvetica"/>
              <a:cs typeface="Helvetica"/>
            </a:rPr>
            <a:t>filles</a:t>
          </a:r>
          <a:endParaRPr lang="fr-FR" dirty="0">
            <a:latin typeface="Helvetica"/>
            <a:cs typeface="Helvetica"/>
          </a:endParaRPr>
        </a:p>
      </dgm:t>
    </dgm:pt>
    <dgm:pt modelId="{EB6D449F-210E-D943-84CC-E31C1BB2BFAC}" type="parTrans" cxnId="{51223046-594D-1445-BCE7-69F33DA0E799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3498F866-5CEC-154C-96AC-CA4E9928BEF5}" type="sibTrans" cxnId="{51223046-594D-1445-BCE7-69F33DA0E799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D3BBC593-1902-9E4B-A767-972EB87D60FA}">
      <dgm:prSet phldrT="[Texte]"/>
      <dgm:spPr/>
      <dgm:t>
        <a:bodyPr/>
        <a:lstStyle/>
        <a:p>
          <a:r>
            <a:rPr lang="fr-FR" dirty="0">
              <a:latin typeface="Helvetica"/>
              <a:cs typeface="Helvetica"/>
            </a:rPr>
            <a:t>2 garçons</a:t>
          </a:r>
        </a:p>
      </dgm:t>
    </dgm:pt>
    <dgm:pt modelId="{35D38DA6-87A0-C04B-8682-92A326A4DFDD}" type="parTrans" cxnId="{71B5AE06-0BFE-104F-9CF8-755DB971D6DF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C520E670-9659-684F-A0D0-A962CEAE9140}" type="sibTrans" cxnId="{71B5AE06-0BFE-104F-9CF8-755DB971D6DF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E44BBF03-0D33-BA40-93D4-7842DECC82F8}">
      <dgm:prSet phldrT="[Texte]"/>
      <dgm:spPr/>
      <dgm:t>
        <a:bodyPr/>
        <a:lstStyle/>
        <a:p>
          <a:pPr>
            <a:spcAft>
              <a:spcPts val="42"/>
            </a:spcAft>
          </a:pPr>
          <a:r>
            <a:rPr lang="fr-FR" dirty="0">
              <a:latin typeface="Helvetica"/>
              <a:cs typeface="Helvetica"/>
            </a:rPr>
            <a:t>2</a:t>
          </a:r>
          <a:r>
            <a:rPr lang="fr-FR" dirty="0" smtClean="0">
              <a:latin typeface="Helvetica"/>
              <a:cs typeface="Helvetica"/>
            </a:rPr>
            <a:t> </a:t>
          </a:r>
        </a:p>
        <a:p>
          <a:pPr>
            <a:spcAft>
              <a:spcPct val="35000"/>
            </a:spcAft>
          </a:pPr>
          <a:r>
            <a:rPr lang="fr-FR" dirty="0" smtClean="0">
              <a:latin typeface="Helvetica"/>
              <a:cs typeface="Helvetica"/>
            </a:rPr>
            <a:t>filles</a:t>
          </a:r>
          <a:endParaRPr lang="fr-FR" dirty="0">
            <a:latin typeface="Helvetica"/>
            <a:cs typeface="Helvetica"/>
          </a:endParaRPr>
        </a:p>
      </dgm:t>
    </dgm:pt>
    <dgm:pt modelId="{07CFB339-0085-F043-956B-542C99E79366}" type="sib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D35F5A8B-1377-574B-A0B9-D6221CD87487}" type="par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B606D5D-76DA-394C-8068-6096B3C463A5}">
      <dgm:prSet phldrT="[Texte]" custT="1"/>
      <dgm:spPr/>
      <dgm:t>
        <a:bodyPr/>
        <a:lstStyle/>
        <a:p>
          <a:r>
            <a:rPr lang="fr-FR" sz="2200" dirty="0">
              <a:latin typeface="Helvetica"/>
              <a:cs typeface="Helvetica"/>
            </a:rPr>
            <a:t>4 CM1</a:t>
          </a:r>
        </a:p>
      </dgm:t>
    </dgm:pt>
    <dgm:pt modelId="{5E5D41F1-FF91-C445-A91F-A9C6ADEBD8DF}" type="sib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5685AA7-0013-2943-BB2D-E327EED148CE}" type="par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57A9C489-F6E6-724D-B86C-4672AF42A670}" type="pres">
      <dgm:prSet presAssocID="{251CEA40-7C96-234D-9427-174AC6765E6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DF74810B-D004-AF4D-A885-989271ACAC4D}" type="pres">
      <dgm:prSet presAssocID="{DEE7AF0B-F693-2B46-9AE7-E88A8064866A}" presName="vertOne" presStyleCnt="0"/>
      <dgm:spPr/>
      <dgm:t>
        <a:bodyPr/>
        <a:lstStyle/>
        <a:p>
          <a:endParaRPr lang="fr-FR"/>
        </a:p>
      </dgm:t>
    </dgm:pt>
    <dgm:pt modelId="{24D10373-C84B-104D-894D-0A12557291BC}" type="pres">
      <dgm:prSet presAssocID="{DEE7AF0B-F693-2B46-9AE7-E88A8064866A}" presName="txOne" presStyleLbl="node0" presStyleIdx="0" presStyleCnt="1" custLinFactNeighborX="37" custLinFactNeighborY="-6569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ECF6C60-8EAE-5D48-A932-8366C0F92FA0}" type="pres">
      <dgm:prSet presAssocID="{DEE7AF0B-F693-2B46-9AE7-E88A8064866A}" presName="parTransOne" presStyleCnt="0"/>
      <dgm:spPr/>
      <dgm:t>
        <a:bodyPr/>
        <a:lstStyle/>
        <a:p>
          <a:endParaRPr lang="fr-FR"/>
        </a:p>
      </dgm:t>
    </dgm:pt>
    <dgm:pt modelId="{28F7F3A6-EC95-9248-AEF1-7C5B1D4A1F69}" type="pres">
      <dgm:prSet presAssocID="{DEE7AF0B-F693-2B46-9AE7-E88A8064866A}" presName="horzOne" presStyleCnt="0"/>
      <dgm:spPr/>
      <dgm:t>
        <a:bodyPr/>
        <a:lstStyle/>
        <a:p>
          <a:endParaRPr lang="fr-FR"/>
        </a:p>
      </dgm:t>
    </dgm:pt>
    <dgm:pt modelId="{FF2A54DC-3F7F-4F48-AC48-8EBDCAE0C446}" type="pres">
      <dgm:prSet presAssocID="{9B606D5D-76DA-394C-8068-6096B3C463A5}" presName="vertTwo" presStyleCnt="0"/>
      <dgm:spPr/>
      <dgm:t>
        <a:bodyPr/>
        <a:lstStyle/>
        <a:p>
          <a:endParaRPr lang="fr-FR"/>
        </a:p>
      </dgm:t>
    </dgm:pt>
    <dgm:pt modelId="{5F85259D-24AA-4F46-86B1-04075893D38F}" type="pres">
      <dgm:prSet presAssocID="{9B606D5D-76DA-394C-8068-6096B3C463A5}" presName="txTwo" presStyleLbl="node2" presStyleIdx="0" presStyleCnt="2" custScaleX="7179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91128EA-5577-454C-A067-512466C8AADC}" type="pres">
      <dgm:prSet presAssocID="{9B606D5D-76DA-394C-8068-6096B3C463A5}" presName="parTransTwo" presStyleCnt="0"/>
      <dgm:spPr/>
      <dgm:t>
        <a:bodyPr/>
        <a:lstStyle/>
        <a:p>
          <a:endParaRPr lang="fr-FR"/>
        </a:p>
      </dgm:t>
    </dgm:pt>
    <dgm:pt modelId="{704C4C2D-C701-8543-A0D5-9E4AAEF5E4F5}" type="pres">
      <dgm:prSet presAssocID="{9B606D5D-76DA-394C-8068-6096B3C463A5}" presName="horzTwo" presStyleCnt="0"/>
      <dgm:spPr/>
      <dgm:t>
        <a:bodyPr/>
        <a:lstStyle/>
        <a:p>
          <a:endParaRPr lang="fr-FR"/>
        </a:p>
      </dgm:t>
    </dgm:pt>
    <dgm:pt modelId="{A8724B14-9021-7445-A602-D63C9337FE10}" type="pres">
      <dgm:prSet presAssocID="{E44BBF03-0D33-BA40-93D4-7842DECC82F8}" presName="vertThree" presStyleCnt="0"/>
      <dgm:spPr/>
      <dgm:t>
        <a:bodyPr/>
        <a:lstStyle/>
        <a:p>
          <a:endParaRPr lang="fr-FR"/>
        </a:p>
      </dgm:t>
    </dgm:pt>
    <dgm:pt modelId="{3879D7E9-211F-9A49-A084-33DE15CC3A2E}" type="pres">
      <dgm:prSet presAssocID="{E44BBF03-0D33-BA40-93D4-7842DECC82F8}" presName="txThre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C0976CF-5E31-9C40-8CE6-C3E3B0BF0A78}" type="pres">
      <dgm:prSet presAssocID="{E44BBF03-0D33-BA40-93D4-7842DECC82F8}" presName="horzThree" presStyleCnt="0"/>
      <dgm:spPr/>
      <dgm:t>
        <a:bodyPr/>
        <a:lstStyle/>
        <a:p>
          <a:endParaRPr lang="fr-FR"/>
        </a:p>
      </dgm:t>
    </dgm:pt>
    <dgm:pt modelId="{DE511136-BF68-134D-8C73-8C41D3E2686A}" type="pres">
      <dgm:prSet presAssocID="{07CFB339-0085-F043-956B-542C99E79366}" presName="sibSpaceThree" presStyleCnt="0"/>
      <dgm:spPr/>
      <dgm:t>
        <a:bodyPr/>
        <a:lstStyle/>
        <a:p>
          <a:endParaRPr lang="fr-FR"/>
        </a:p>
      </dgm:t>
    </dgm:pt>
    <dgm:pt modelId="{B1DB7D1A-6C93-E547-8DB3-B8E84737693C}" type="pres">
      <dgm:prSet presAssocID="{4516BD95-C29C-F845-8844-9A32416A2076}" presName="vertThree" presStyleCnt="0"/>
      <dgm:spPr/>
      <dgm:t>
        <a:bodyPr/>
        <a:lstStyle/>
        <a:p>
          <a:endParaRPr lang="fr-FR"/>
        </a:p>
      </dgm:t>
    </dgm:pt>
    <dgm:pt modelId="{3B0D9313-C1A5-7241-AF4A-510DB37ABFDB}" type="pres">
      <dgm:prSet presAssocID="{4516BD95-C29C-F845-8844-9A32416A2076}" presName="txThre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DB329-16BE-6B43-A3CD-CE91084C6041}" type="pres">
      <dgm:prSet presAssocID="{4516BD95-C29C-F845-8844-9A32416A2076}" presName="horzThree" presStyleCnt="0"/>
      <dgm:spPr/>
      <dgm:t>
        <a:bodyPr/>
        <a:lstStyle/>
        <a:p>
          <a:endParaRPr lang="fr-FR"/>
        </a:p>
      </dgm:t>
    </dgm:pt>
    <dgm:pt modelId="{5229F3AE-CC0C-E244-8079-DEAD2E650391}" type="pres">
      <dgm:prSet presAssocID="{5E5D41F1-FF91-C445-A91F-A9C6ADEBD8DF}" presName="sibSpaceTwo" presStyleCnt="0"/>
      <dgm:spPr/>
      <dgm:t>
        <a:bodyPr/>
        <a:lstStyle/>
        <a:p>
          <a:endParaRPr lang="fr-FR"/>
        </a:p>
      </dgm:t>
    </dgm:pt>
    <dgm:pt modelId="{E713558B-5E43-E146-B1D1-7FAC40C1A684}" type="pres">
      <dgm:prSet presAssocID="{E3454A7E-DD0A-C843-A734-CF36F4206063}" presName="vertTwo" presStyleCnt="0"/>
      <dgm:spPr/>
      <dgm:t>
        <a:bodyPr/>
        <a:lstStyle/>
        <a:p>
          <a:endParaRPr lang="fr-FR"/>
        </a:p>
      </dgm:t>
    </dgm:pt>
    <dgm:pt modelId="{8DD1BB15-B7A9-8F41-979E-7E8129A2E510}" type="pres">
      <dgm:prSet presAssocID="{E3454A7E-DD0A-C843-A734-CF36F4206063}" presName="txTwo" presStyleLbl="node2" presStyleIdx="1" presStyleCnt="2" custScaleX="67235" custLinFactNeighborX="-1295" custLinFactNeighborY="1986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CB66A56-422E-A74D-AE08-FC6CA31B0543}" type="pres">
      <dgm:prSet presAssocID="{E3454A7E-DD0A-C843-A734-CF36F4206063}" presName="parTransTwo" presStyleCnt="0"/>
      <dgm:spPr/>
      <dgm:t>
        <a:bodyPr/>
        <a:lstStyle/>
        <a:p>
          <a:endParaRPr lang="fr-FR"/>
        </a:p>
      </dgm:t>
    </dgm:pt>
    <dgm:pt modelId="{BB14665B-C63B-0C4C-8B0F-DCE09F6E8AF7}" type="pres">
      <dgm:prSet presAssocID="{E3454A7E-DD0A-C843-A734-CF36F4206063}" presName="horzTwo" presStyleCnt="0"/>
      <dgm:spPr/>
      <dgm:t>
        <a:bodyPr/>
        <a:lstStyle/>
        <a:p>
          <a:endParaRPr lang="fr-FR"/>
        </a:p>
      </dgm:t>
    </dgm:pt>
    <dgm:pt modelId="{0EFE004C-97BF-A64D-A9D5-23E51B79AAC3}" type="pres">
      <dgm:prSet presAssocID="{984B636E-0541-8849-B010-2CF6597DCAD0}" presName="vertThree" presStyleCnt="0"/>
      <dgm:spPr/>
      <dgm:t>
        <a:bodyPr/>
        <a:lstStyle/>
        <a:p>
          <a:endParaRPr lang="fr-FR"/>
        </a:p>
      </dgm:t>
    </dgm:pt>
    <dgm:pt modelId="{11920C70-B97D-C44E-9FDD-4E9E87BC390A}" type="pres">
      <dgm:prSet presAssocID="{984B636E-0541-8849-B010-2CF6597DCAD0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A08E0CC-177C-A140-860F-4990C481D520}" type="pres">
      <dgm:prSet presAssocID="{984B636E-0541-8849-B010-2CF6597DCAD0}" presName="horzThree" presStyleCnt="0"/>
      <dgm:spPr/>
      <dgm:t>
        <a:bodyPr/>
        <a:lstStyle/>
        <a:p>
          <a:endParaRPr lang="fr-FR"/>
        </a:p>
      </dgm:t>
    </dgm:pt>
    <dgm:pt modelId="{FBE2BE4F-0C79-4743-9D34-0658BE548751}" type="pres">
      <dgm:prSet presAssocID="{3498F866-5CEC-154C-96AC-CA4E9928BEF5}" presName="sibSpaceThree" presStyleCnt="0"/>
      <dgm:spPr/>
      <dgm:t>
        <a:bodyPr/>
        <a:lstStyle/>
        <a:p>
          <a:endParaRPr lang="fr-FR"/>
        </a:p>
      </dgm:t>
    </dgm:pt>
    <dgm:pt modelId="{745D14A7-71AA-EF45-99B3-D264FB086754}" type="pres">
      <dgm:prSet presAssocID="{D3BBC593-1902-9E4B-A767-972EB87D60FA}" presName="vertThree" presStyleCnt="0"/>
      <dgm:spPr/>
      <dgm:t>
        <a:bodyPr/>
        <a:lstStyle/>
        <a:p>
          <a:endParaRPr lang="fr-FR"/>
        </a:p>
      </dgm:t>
    </dgm:pt>
    <dgm:pt modelId="{EF6D119A-91B5-A745-9071-0F37C1EE377B}" type="pres">
      <dgm:prSet presAssocID="{D3BBC593-1902-9E4B-A767-972EB87D60FA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15320A7-0663-DC45-9266-33DD6E999768}" type="pres">
      <dgm:prSet presAssocID="{D3BBC593-1902-9E4B-A767-972EB87D60FA}" presName="horzThree" presStyleCnt="0"/>
      <dgm:spPr/>
      <dgm:t>
        <a:bodyPr/>
        <a:lstStyle/>
        <a:p>
          <a:endParaRPr lang="fr-FR"/>
        </a:p>
      </dgm:t>
    </dgm:pt>
  </dgm:ptLst>
  <dgm:cxnLst>
    <dgm:cxn modelId="{298F7AFF-9ADE-0B42-8D08-EBEA0FBF4355}" srcId="{DEE7AF0B-F693-2B46-9AE7-E88A8064866A}" destId="{E3454A7E-DD0A-C843-A734-CF36F4206063}" srcOrd="1" destOrd="0" parTransId="{335854AD-2599-2E46-BDB7-A6640B92A20C}" sibTransId="{147E66A2-2391-D046-AFCA-BEC6AC3A57A3}"/>
    <dgm:cxn modelId="{2ED82C78-E3CA-B143-9EA1-1D682C386464}" srcId="{9B606D5D-76DA-394C-8068-6096B3C463A5}" destId="{4516BD95-C29C-F845-8844-9A32416A2076}" srcOrd="1" destOrd="0" parTransId="{E245F59F-FC0D-F34C-ADBF-9FA442D981CC}" sibTransId="{49E12E5F-2D60-8E44-ADD5-1146694EF9F6}"/>
    <dgm:cxn modelId="{485ABB5A-FBD4-427D-927F-1B1BC82B2477}" type="presOf" srcId="{9B606D5D-76DA-394C-8068-6096B3C463A5}" destId="{5F85259D-24AA-4F46-86B1-04075893D38F}" srcOrd="0" destOrd="0" presId="urn:microsoft.com/office/officeart/2005/8/layout/hierarchy4"/>
    <dgm:cxn modelId="{008F1CE7-CA22-4CD4-994B-0B3954D2D9EF}" type="presOf" srcId="{DEE7AF0B-F693-2B46-9AE7-E88A8064866A}" destId="{24D10373-C84B-104D-894D-0A12557291BC}" srcOrd="0" destOrd="0" presId="urn:microsoft.com/office/officeart/2005/8/layout/hierarchy4"/>
    <dgm:cxn modelId="{1AD0BE9B-5E8F-1740-9F44-54445FAFAA25}" srcId="{251CEA40-7C96-234D-9427-174AC6765E62}" destId="{DEE7AF0B-F693-2B46-9AE7-E88A8064866A}" srcOrd="0" destOrd="0" parTransId="{FF877130-A45B-4240-AB82-44E95151A602}" sibTransId="{1CD28C6D-F645-1545-9585-C63B90BF5BD5}"/>
    <dgm:cxn modelId="{032A25C2-C437-4865-857C-FD54127B3A88}" type="presOf" srcId="{D3BBC593-1902-9E4B-A767-972EB87D60FA}" destId="{EF6D119A-91B5-A745-9071-0F37C1EE377B}" srcOrd="0" destOrd="0" presId="urn:microsoft.com/office/officeart/2005/8/layout/hierarchy4"/>
    <dgm:cxn modelId="{FA9A8A4D-007B-6E4B-8424-51E51FC52D65}" srcId="{DEE7AF0B-F693-2B46-9AE7-E88A8064866A}" destId="{9B606D5D-76DA-394C-8068-6096B3C463A5}" srcOrd="0" destOrd="0" parTransId="{95685AA7-0013-2943-BB2D-E327EED148CE}" sibTransId="{5E5D41F1-FF91-C445-A91F-A9C6ADEBD8DF}"/>
    <dgm:cxn modelId="{71B5AE06-0BFE-104F-9CF8-755DB971D6DF}" srcId="{E3454A7E-DD0A-C843-A734-CF36F4206063}" destId="{D3BBC593-1902-9E4B-A767-972EB87D60FA}" srcOrd="1" destOrd="0" parTransId="{35D38DA6-87A0-C04B-8682-92A326A4DFDD}" sibTransId="{C520E670-9659-684F-A0D0-A962CEAE9140}"/>
    <dgm:cxn modelId="{EC9C9118-B7B8-1A44-9223-DD41BE59459B}" srcId="{9B606D5D-76DA-394C-8068-6096B3C463A5}" destId="{E44BBF03-0D33-BA40-93D4-7842DECC82F8}" srcOrd="0" destOrd="0" parTransId="{D35F5A8B-1377-574B-A0B9-D6221CD87487}" sibTransId="{07CFB339-0085-F043-956B-542C99E79366}"/>
    <dgm:cxn modelId="{764CBD26-0DA7-471B-9961-D86355343406}" type="presOf" srcId="{251CEA40-7C96-234D-9427-174AC6765E62}" destId="{57A9C489-F6E6-724D-B86C-4672AF42A670}" srcOrd="0" destOrd="0" presId="urn:microsoft.com/office/officeart/2005/8/layout/hierarchy4"/>
    <dgm:cxn modelId="{94AC5281-A32B-41C1-ABFD-BE3DD76765C3}" type="presOf" srcId="{E3454A7E-DD0A-C843-A734-CF36F4206063}" destId="{8DD1BB15-B7A9-8F41-979E-7E8129A2E510}" srcOrd="0" destOrd="0" presId="urn:microsoft.com/office/officeart/2005/8/layout/hierarchy4"/>
    <dgm:cxn modelId="{51223046-594D-1445-BCE7-69F33DA0E799}" srcId="{E3454A7E-DD0A-C843-A734-CF36F4206063}" destId="{984B636E-0541-8849-B010-2CF6597DCAD0}" srcOrd="0" destOrd="0" parTransId="{EB6D449F-210E-D943-84CC-E31C1BB2BFAC}" sibTransId="{3498F866-5CEC-154C-96AC-CA4E9928BEF5}"/>
    <dgm:cxn modelId="{BC9B1FCB-134E-4971-9836-2F84B3527F85}" type="presOf" srcId="{4516BD95-C29C-F845-8844-9A32416A2076}" destId="{3B0D9313-C1A5-7241-AF4A-510DB37ABFDB}" srcOrd="0" destOrd="0" presId="urn:microsoft.com/office/officeart/2005/8/layout/hierarchy4"/>
    <dgm:cxn modelId="{10C8E341-DAD0-4FB2-ADFA-A571F61E12F2}" type="presOf" srcId="{E44BBF03-0D33-BA40-93D4-7842DECC82F8}" destId="{3879D7E9-211F-9A49-A084-33DE15CC3A2E}" srcOrd="0" destOrd="0" presId="urn:microsoft.com/office/officeart/2005/8/layout/hierarchy4"/>
    <dgm:cxn modelId="{31C3139A-F983-4D7F-8820-51452DCA0A7E}" type="presOf" srcId="{984B636E-0541-8849-B010-2CF6597DCAD0}" destId="{11920C70-B97D-C44E-9FDD-4E9E87BC390A}" srcOrd="0" destOrd="0" presId="urn:microsoft.com/office/officeart/2005/8/layout/hierarchy4"/>
    <dgm:cxn modelId="{D7B60018-7230-4D13-9318-B0F4C48786A2}" type="presParOf" srcId="{57A9C489-F6E6-724D-B86C-4672AF42A670}" destId="{DF74810B-D004-AF4D-A885-989271ACAC4D}" srcOrd="0" destOrd="0" presId="urn:microsoft.com/office/officeart/2005/8/layout/hierarchy4"/>
    <dgm:cxn modelId="{13B49BEE-BB8D-47BC-A901-0AB16F364F22}" type="presParOf" srcId="{DF74810B-D004-AF4D-A885-989271ACAC4D}" destId="{24D10373-C84B-104D-894D-0A12557291BC}" srcOrd="0" destOrd="0" presId="urn:microsoft.com/office/officeart/2005/8/layout/hierarchy4"/>
    <dgm:cxn modelId="{8911E159-0E0F-459C-880E-3D959BED8092}" type="presParOf" srcId="{DF74810B-D004-AF4D-A885-989271ACAC4D}" destId="{FECF6C60-8EAE-5D48-A932-8366C0F92FA0}" srcOrd="1" destOrd="0" presId="urn:microsoft.com/office/officeart/2005/8/layout/hierarchy4"/>
    <dgm:cxn modelId="{DF462AFF-99AD-429B-90E9-97A259E59389}" type="presParOf" srcId="{DF74810B-D004-AF4D-A885-989271ACAC4D}" destId="{28F7F3A6-EC95-9248-AEF1-7C5B1D4A1F69}" srcOrd="2" destOrd="0" presId="urn:microsoft.com/office/officeart/2005/8/layout/hierarchy4"/>
    <dgm:cxn modelId="{09AF71CE-9A10-4547-9B76-44391017C38F}" type="presParOf" srcId="{28F7F3A6-EC95-9248-AEF1-7C5B1D4A1F69}" destId="{FF2A54DC-3F7F-4F48-AC48-8EBDCAE0C446}" srcOrd="0" destOrd="0" presId="urn:microsoft.com/office/officeart/2005/8/layout/hierarchy4"/>
    <dgm:cxn modelId="{A9942325-59DF-4642-9205-FB195E9F93C8}" type="presParOf" srcId="{FF2A54DC-3F7F-4F48-AC48-8EBDCAE0C446}" destId="{5F85259D-24AA-4F46-86B1-04075893D38F}" srcOrd="0" destOrd="0" presId="urn:microsoft.com/office/officeart/2005/8/layout/hierarchy4"/>
    <dgm:cxn modelId="{3627B312-3632-4AFF-AB1A-6C4C37391E62}" type="presParOf" srcId="{FF2A54DC-3F7F-4F48-AC48-8EBDCAE0C446}" destId="{F91128EA-5577-454C-A067-512466C8AADC}" srcOrd="1" destOrd="0" presId="urn:microsoft.com/office/officeart/2005/8/layout/hierarchy4"/>
    <dgm:cxn modelId="{96D974E8-0CB5-4B43-BD64-952469C28CFE}" type="presParOf" srcId="{FF2A54DC-3F7F-4F48-AC48-8EBDCAE0C446}" destId="{704C4C2D-C701-8543-A0D5-9E4AAEF5E4F5}" srcOrd="2" destOrd="0" presId="urn:microsoft.com/office/officeart/2005/8/layout/hierarchy4"/>
    <dgm:cxn modelId="{8FFD3D5B-43C6-496D-9A0D-E8AFC7071E40}" type="presParOf" srcId="{704C4C2D-C701-8543-A0D5-9E4AAEF5E4F5}" destId="{A8724B14-9021-7445-A602-D63C9337FE10}" srcOrd="0" destOrd="0" presId="urn:microsoft.com/office/officeart/2005/8/layout/hierarchy4"/>
    <dgm:cxn modelId="{D058B4E8-0465-4FFA-97EF-652B48ABE850}" type="presParOf" srcId="{A8724B14-9021-7445-A602-D63C9337FE10}" destId="{3879D7E9-211F-9A49-A084-33DE15CC3A2E}" srcOrd="0" destOrd="0" presId="urn:microsoft.com/office/officeart/2005/8/layout/hierarchy4"/>
    <dgm:cxn modelId="{E5B3D5D4-75B5-4E74-821D-A5E2BFBCE2D1}" type="presParOf" srcId="{A8724B14-9021-7445-A602-D63C9337FE10}" destId="{AC0976CF-5E31-9C40-8CE6-C3E3B0BF0A78}" srcOrd="1" destOrd="0" presId="urn:microsoft.com/office/officeart/2005/8/layout/hierarchy4"/>
    <dgm:cxn modelId="{8D02D36A-D0CF-4231-883A-DAFE19977BF2}" type="presParOf" srcId="{704C4C2D-C701-8543-A0D5-9E4AAEF5E4F5}" destId="{DE511136-BF68-134D-8C73-8C41D3E2686A}" srcOrd="1" destOrd="0" presId="urn:microsoft.com/office/officeart/2005/8/layout/hierarchy4"/>
    <dgm:cxn modelId="{D94D04EA-0476-44DF-AD39-29850C15CCC5}" type="presParOf" srcId="{704C4C2D-C701-8543-A0D5-9E4AAEF5E4F5}" destId="{B1DB7D1A-6C93-E547-8DB3-B8E84737693C}" srcOrd="2" destOrd="0" presId="urn:microsoft.com/office/officeart/2005/8/layout/hierarchy4"/>
    <dgm:cxn modelId="{AE90E82C-600B-43C9-A79E-5CEE0DBA7C66}" type="presParOf" srcId="{B1DB7D1A-6C93-E547-8DB3-B8E84737693C}" destId="{3B0D9313-C1A5-7241-AF4A-510DB37ABFDB}" srcOrd="0" destOrd="0" presId="urn:microsoft.com/office/officeart/2005/8/layout/hierarchy4"/>
    <dgm:cxn modelId="{9D4E45A0-B23A-4173-908B-CD9E2F6209B6}" type="presParOf" srcId="{B1DB7D1A-6C93-E547-8DB3-B8E84737693C}" destId="{5F9DB329-16BE-6B43-A3CD-CE91084C6041}" srcOrd="1" destOrd="0" presId="urn:microsoft.com/office/officeart/2005/8/layout/hierarchy4"/>
    <dgm:cxn modelId="{6FEF95FF-CA7B-4BF8-9753-DED823675063}" type="presParOf" srcId="{28F7F3A6-EC95-9248-AEF1-7C5B1D4A1F69}" destId="{5229F3AE-CC0C-E244-8079-DEAD2E650391}" srcOrd="1" destOrd="0" presId="urn:microsoft.com/office/officeart/2005/8/layout/hierarchy4"/>
    <dgm:cxn modelId="{1C716008-4AF5-47A2-8669-F70ADEE39BE9}" type="presParOf" srcId="{28F7F3A6-EC95-9248-AEF1-7C5B1D4A1F69}" destId="{E713558B-5E43-E146-B1D1-7FAC40C1A684}" srcOrd="2" destOrd="0" presId="urn:microsoft.com/office/officeart/2005/8/layout/hierarchy4"/>
    <dgm:cxn modelId="{CA5E34EE-012A-4E9F-B683-437E8ACA4837}" type="presParOf" srcId="{E713558B-5E43-E146-B1D1-7FAC40C1A684}" destId="{8DD1BB15-B7A9-8F41-979E-7E8129A2E510}" srcOrd="0" destOrd="0" presId="urn:microsoft.com/office/officeart/2005/8/layout/hierarchy4"/>
    <dgm:cxn modelId="{95AF3628-5A09-446A-8608-6ED6A3735304}" type="presParOf" srcId="{E713558B-5E43-E146-B1D1-7FAC40C1A684}" destId="{3CB66A56-422E-A74D-AE08-FC6CA31B0543}" srcOrd="1" destOrd="0" presId="urn:microsoft.com/office/officeart/2005/8/layout/hierarchy4"/>
    <dgm:cxn modelId="{A32C0A38-D715-484F-A23A-DEE8BECEEE49}" type="presParOf" srcId="{E713558B-5E43-E146-B1D1-7FAC40C1A684}" destId="{BB14665B-C63B-0C4C-8B0F-DCE09F6E8AF7}" srcOrd="2" destOrd="0" presId="urn:microsoft.com/office/officeart/2005/8/layout/hierarchy4"/>
    <dgm:cxn modelId="{69175136-26CF-4C1E-943A-968C5C770308}" type="presParOf" srcId="{BB14665B-C63B-0C4C-8B0F-DCE09F6E8AF7}" destId="{0EFE004C-97BF-A64D-A9D5-23E51B79AAC3}" srcOrd="0" destOrd="0" presId="urn:microsoft.com/office/officeart/2005/8/layout/hierarchy4"/>
    <dgm:cxn modelId="{E3B19923-0133-45F0-8597-9ED7DEE857EC}" type="presParOf" srcId="{0EFE004C-97BF-A64D-A9D5-23E51B79AAC3}" destId="{11920C70-B97D-C44E-9FDD-4E9E87BC390A}" srcOrd="0" destOrd="0" presId="urn:microsoft.com/office/officeart/2005/8/layout/hierarchy4"/>
    <dgm:cxn modelId="{468268A6-3C77-4888-81C0-65400CFDB54F}" type="presParOf" srcId="{0EFE004C-97BF-A64D-A9D5-23E51B79AAC3}" destId="{BA08E0CC-177C-A140-860F-4990C481D520}" srcOrd="1" destOrd="0" presId="urn:microsoft.com/office/officeart/2005/8/layout/hierarchy4"/>
    <dgm:cxn modelId="{CAD9D793-6E34-4F60-AC63-573C5220295C}" type="presParOf" srcId="{BB14665B-C63B-0C4C-8B0F-DCE09F6E8AF7}" destId="{FBE2BE4F-0C79-4743-9D34-0658BE548751}" srcOrd="1" destOrd="0" presId="urn:microsoft.com/office/officeart/2005/8/layout/hierarchy4"/>
    <dgm:cxn modelId="{EC6E8A1A-6B1B-46C4-8EF1-BC7E94513F28}" type="presParOf" srcId="{BB14665B-C63B-0C4C-8B0F-DCE09F6E8AF7}" destId="{745D14A7-71AA-EF45-99B3-D264FB086754}" srcOrd="2" destOrd="0" presId="urn:microsoft.com/office/officeart/2005/8/layout/hierarchy4"/>
    <dgm:cxn modelId="{AFEDA854-9DCC-4BFD-9F59-A9591C1E0A92}" type="presParOf" srcId="{745D14A7-71AA-EF45-99B3-D264FB086754}" destId="{EF6D119A-91B5-A745-9071-0F37C1EE377B}" srcOrd="0" destOrd="0" presId="urn:microsoft.com/office/officeart/2005/8/layout/hierarchy4"/>
    <dgm:cxn modelId="{DFA3D479-4F53-47F5-A552-BB24A9FAB6F8}" type="presParOf" srcId="{745D14A7-71AA-EF45-99B3-D264FB086754}" destId="{415320A7-0663-DC45-9266-33DD6E99976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D10373-C84B-104D-894D-0A12557291BC}">
      <dsp:nvSpPr>
        <dsp:cNvPr id="0" name=""/>
        <dsp:cNvSpPr/>
      </dsp:nvSpPr>
      <dsp:spPr>
        <a:xfrm>
          <a:off x="3030" y="0"/>
          <a:ext cx="4101425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>
              <a:latin typeface="Helvetica"/>
              <a:cs typeface="Helvetica"/>
            </a:rPr>
            <a:t>Ecole </a:t>
          </a:r>
          <a:r>
            <a:rPr lang="fr-FR" sz="1900" kern="1200" dirty="0" smtClean="0">
              <a:latin typeface="Helvetica"/>
              <a:cs typeface="Helvetica"/>
            </a:rPr>
            <a:t>Publique</a:t>
          </a:r>
          <a:endParaRPr lang="fr-FR" sz="1900" kern="1200" dirty="0">
            <a:latin typeface="Helvetica"/>
            <a:cs typeface="Helvetica"/>
          </a:endParaRP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>
              <a:latin typeface="Helvetica"/>
              <a:cs typeface="Helvetica"/>
            </a:rPr>
            <a:t>8 élus</a:t>
          </a:r>
        </a:p>
      </dsp:txBody>
      <dsp:txXfrm>
        <a:off x="30698" y="27668"/>
        <a:ext cx="4046089" cy="889303"/>
      </dsp:txXfrm>
    </dsp:sp>
    <dsp:sp modelId="{5F85259D-24AA-4F46-86B1-04075893D38F}">
      <dsp:nvSpPr>
        <dsp:cNvPr id="0" name=""/>
        <dsp:cNvSpPr/>
      </dsp:nvSpPr>
      <dsp:spPr>
        <a:xfrm>
          <a:off x="280507" y="1018144"/>
          <a:ext cx="1455483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>
              <a:latin typeface="Helvetica"/>
              <a:cs typeface="Helvetica"/>
            </a:rPr>
            <a:t>4 CM1</a:t>
          </a:r>
        </a:p>
      </dsp:txBody>
      <dsp:txXfrm>
        <a:off x="308175" y="1045812"/>
        <a:ext cx="1400147" cy="889303"/>
      </dsp:txXfrm>
    </dsp:sp>
    <dsp:sp modelId="{3879D7E9-211F-9A49-A084-33DE15CC3A2E}">
      <dsp:nvSpPr>
        <dsp:cNvPr id="0" name=""/>
        <dsp:cNvSpPr/>
      </dsp:nvSpPr>
      <dsp:spPr>
        <a:xfrm>
          <a:off x="5518" y="2035621"/>
          <a:ext cx="982106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latin typeface="Helvetica"/>
              <a:cs typeface="Helvetica"/>
            </a:rPr>
            <a:t>2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1242"/>
            </a:spcAft>
          </a:pPr>
          <a:r>
            <a:rPr lang="fr-FR" sz="1700" kern="1200" dirty="0" smtClean="0">
              <a:latin typeface="Helvetica"/>
              <a:cs typeface="Helvetica"/>
            </a:rPr>
            <a:t>filles</a:t>
          </a:r>
          <a:endParaRPr lang="fr-FR" sz="1700" kern="1200" dirty="0">
            <a:latin typeface="Helvetica"/>
            <a:cs typeface="Helvetica"/>
          </a:endParaRPr>
        </a:p>
      </dsp:txBody>
      <dsp:txXfrm>
        <a:off x="33186" y="2063289"/>
        <a:ext cx="926770" cy="889303"/>
      </dsp:txXfrm>
    </dsp:sp>
    <dsp:sp modelId="{3B0D9313-C1A5-7241-AF4A-510DB37ABFDB}">
      <dsp:nvSpPr>
        <dsp:cNvPr id="0" name=""/>
        <dsp:cNvSpPr/>
      </dsp:nvSpPr>
      <dsp:spPr>
        <a:xfrm>
          <a:off x="1028873" y="2035621"/>
          <a:ext cx="982106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>
              <a:latin typeface="Helvetica"/>
              <a:cs typeface="Helvetica"/>
            </a:rPr>
            <a:t>2 garçons</a:t>
          </a:r>
        </a:p>
      </dsp:txBody>
      <dsp:txXfrm>
        <a:off x="1056541" y="2063289"/>
        <a:ext cx="926770" cy="889303"/>
      </dsp:txXfrm>
    </dsp:sp>
    <dsp:sp modelId="{8DD1BB15-B7A9-8F41-979E-7E8129A2E510}">
      <dsp:nvSpPr>
        <dsp:cNvPr id="0" name=""/>
        <dsp:cNvSpPr/>
      </dsp:nvSpPr>
      <dsp:spPr>
        <a:xfrm>
          <a:off x="2388259" y="1032612"/>
          <a:ext cx="1363954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>
              <a:latin typeface="Helvetica"/>
              <a:cs typeface="Helvetica"/>
            </a:rPr>
            <a:t>4 CM2</a:t>
          </a:r>
        </a:p>
      </dsp:txBody>
      <dsp:txXfrm>
        <a:off x="2415927" y="1060280"/>
        <a:ext cx="1308618" cy="889303"/>
      </dsp:txXfrm>
    </dsp:sp>
    <dsp:sp modelId="{11920C70-B97D-C44E-9FDD-4E9E87BC390A}">
      <dsp:nvSpPr>
        <dsp:cNvPr id="0" name=""/>
        <dsp:cNvSpPr/>
      </dsp:nvSpPr>
      <dsp:spPr>
        <a:xfrm>
          <a:off x="2093476" y="2035621"/>
          <a:ext cx="982106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42"/>
            </a:spcAft>
          </a:pPr>
          <a:r>
            <a:rPr lang="fr-FR" sz="1700" kern="1200" dirty="0" smtClean="0">
              <a:latin typeface="Helvetica"/>
              <a:cs typeface="Helvetica"/>
            </a:rPr>
            <a:t>2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latin typeface="Helvetica"/>
              <a:cs typeface="Helvetica"/>
            </a:rPr>
            <a:t>filles</a:t>
          </a:r>
          <a:endParaRPr lang="fr-FR" sz="1700" kern="1200" dirty="0">
            <a:latin typeface="Helvetica"/>
            <a:cs typeface="Helvetica"/>
          </a:endParaRPr>
        </a:p>
      </dsp:txBody>
      <dsp:txXfrm>
        <a:off x="2121144" y="2063289"/>
        <a:ext cx="926770" cy="889303"/>
      </dsp:txXfrm>
    </dsp:sp>
    <dsp:sp modelId="{EF6D119A-91B5-A745-9071-0F37C1EE377B}">
      <dsp:nvSpPr>
        <dsp:cNvPr id="0" name=""/>
        <dsp:cNvSpPr/>
      </dsp:nvSpPr>
      <dsp:spPr>
        <a:xfrm>
          <a:off x="3116831" y="2035621"/>
          <a:ext cx="982106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>
              <a:latin typeface="Helvetica"/>
              <a:cs typeface="Helvetica"/>
            </a:rPr>
            <a:t>2 garçons</a:t>
          </a:r>
        </a:p>
      </dsp:txBody>
      <dsp:txXfrm>
        <a:off x="3144499" y="2063289"/>
        <a:ext cx="926770" cy="8893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D10373-C84B-104D-894D-0A12557291BC}">
      <dsp:nvSpPr>
        <dsp:cNvPr id="0" name=""/>
        <dsp:cNvSpPr/>
      </dsp:nvSpPr>
      <dsp:spPr>
        <a:xfrm>
          <a:off x="3030" y="0"/>
          <a:ext cx="4101425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>
              <a:latin typeface="Helvetica"/>
              <a:cs typeface="Helvetica"/>
            </a:rPr>
            <a:t>Ecole </a:t>
          </a:r>
          <a:r>
            <a:rPr lang="fr-FR" sz="1900" kern="1200" dirty="0" smtClean="0">
              <a:latin typeface="Helvetica"/>
              <a:cs typeface="Helvetica"/>
            </a:rPr>
            <a:t>Notre Dame du Sacré-Cœur</a:t>
          </a:r>
          <a:endParaRPr lang="fr-FR" sz="1900" kern="1200" dirty="0">
            <a:latin typeface="Helvetica"/>
            <a:cs typeface="Helvetica"/>
          </a:endParaRP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>
              <a:latin typeface="Helvetica"/>
              <a:cs typeface="Helvetica"/>
            </a:rPr>
            <a:t>8 élus</a:t>
          </a:r>
        </a:p>
      </dsp:txBody>
      <dsp:txXfrm>
        <a:off x="31100" y="28070"/>
        <a:ext cx="4045285" cy="902255"/>
      </dsp:txXfrm>
    </dsp:sp>
    <dsp:sp modelId="{5F85259D-24AA-4F46-86B1-04075893D38F}">
      <dsp:nvSpPr>
        <dsp:cNvPr id="0" name=""/>
        <dsp:cNvSpPr/>
      </dsp:nvSpPr>
      <dsp:spPr>
        <a:xfrm>
          <a:off x="288308" y="1032970"/>
          <a:ext cx="1439880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>
              <a:latin typeface="Helvetica"/>
              <a:cs typeface="Helvetica"/>
            </a:rPr>
            <a:t>4 CM1</a:t>
          </a:r>
        </a:p>
      </dsp:txBody>
      <dsp:txXfrm>
        <a:off x="316378" y="1061040"/>
        <a:ext cx="1383740" cy="902255"/>
      </dsp:txXfrm>
    </dsp:sp>
    <dsp:sp modelId="{3879D7E9-211F-9A49-A084-33DE15CC3A2E}">
      <dsp:nvSpPr>
        <dsp:cNvPr id="0" name=""/>
        <dsp:cNvSpPr/>
      </dsp:nvSpPr>
      <dsp:spPr>
        <a:xfrm>
          <a:off x="5518" y="2064203"/>
          <a:ext cx="982106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42"/>
            </a:spcAft>
          </a:pPr>
          <a:r>
            <a:rPr lang="fr-FR" sz="1700" kern="1200" dirty="0">
              <a:latin typeface="Helvetica"/>
              <a:cs typeface="Helvetica"/>
            </a:rPr>
            <a:t>2</a:t>
          </a:r>
          <a:r>
            <a:rPr lang="fr-FR" sz="1700" kern="1200" dirty="0" smtClean="0">
              <a:latin typeface="Helvetica"/>
              <a:cs typeface="Helvetica"/>
            </a:rPr>
            <a:t>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latin typeface="Helvetica"/>
              <a:cs typeface="Helvetica"/>
            </a:rPr>
            <a:t>filles</a:t>
          </a:r>
          <a:endParaRPr lang="fr-FR" sz="1700" kern="1200" dirty="0">
            <a:latin typeface="Helvetica"/>
            <a:cs typeface="Helvetica"/>
          </a:endParaRPr>
        </a:p>
      </dsp:txBody>
      <dsp:txXfrm>
        <a:off x="33588" y="2092273"/>
        <a:ext cx="925966" cy="902255"/>
      </dsp:txXfrm>
    </dsp:sp>
    <dsp:sp modelId="{3B0D9313-C1A5-7241-AF4A-510DB37ABFDB}">
      <dsp:nvSpPr>
        <dsp:cNvPr id="0" name=""/>
        <dsp:cNvSpPr/>
      </dsp:nvSpPr>
      <dsp:spPr>
        <a:xfrm>
          <a:off x="1028873" y="2064203"/>
          <a:ext cx="982106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>
              <a:latin typeface="Helvetica"/>
              <a:cs typeface="Helvetica"/>
            </a:rPr>
            <a:t>2 garçons</a:t>
          </a:r>
        </a:p>
      </dsp:txBody>
      <dsp:txXfrm>
        <a:off x="1056943" y="2092273"/>
        <a:ext cx="925966" cy="902255"/>
      </dsp:txXfrm>
    </dsp:sp>
    <dsp:sp modelId="{8DD1BB15-B7A9-8F41-979E-7E8129A2E510}">
      <dsp:nvSpPr>
        <dsp:cNvPr id="0" name=""/>
        <dsp:cNvSpPr/>
      </dsp:nvSpPr>
      <dsp:spPr>
        <a:xfrm>
          <a:off x="2396050" y="1047438"/>
          <a:ext cx="1348371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>
              <a:latin typeface="Helvetica"/>
              <a:cs typeface="Helvetica"/>
            </a:rPr>
            <a:t>4 CM2</a:t>
          </a:r>
        </a:p>
      </dsp:txBody>
      <dsp:txXfrm>
        <a:off x="2424120" y="1075508"/>
        <a:ext cx="1292231" cy="902255"/>
      </dsp:txXfrm>
    </dsp:sp>
    <dsp:sp modelId="{11920C70-B97D-C44E-9FDD-4E9E87BC390A}">
      <dsp:nvSpPr>
        <dsp:cNvPr id="0" name=""/>
        <dsp:cNvSpPr/>
      </dsp:nvSpPr>
      <dsp:spPr>
        <a:xfrm>
          <a:off x="2093476" y="2064203"/>
          <a:ext cx="982106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latin typeface="Helvetica"/>
              <a:cs typeface="Helvetica"/>
            </a:rPr>
            <a:t>2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42"/>
            </a:spcAft>
          </a:pPr>
          <a:r>
            <a:rPr lang="fr-FR" sz="1700" kern="1200" dirty="0" smtClean="0">
              <a:latin typeface="Helvetica"/>
              <a:cs typeface="Helvetica"/>
            </a:rPr>
            <a:t>filles</a:t>
          </a:r>
          <a:endParaRPr lang="fr-FR" sz="1700" kern="1200" dirty="0">
            <a:latin typeface="Helvetica"/>
            <a:cs typeface="Helvetica"/>
          </a:endParaRPr>
        </a:p>
      </dsp:txBody>
      <dsp:txXfrm>
        <a:off x="2121546" y="2092273"/>
        <a:ext cx="925966" cy="902255"/>
      </dsp:txXfrm>
    </dsp:sp>
    <dsp:sp modelId="{EF6D119A-91B5-A745-9071-0F37C1EE377B}">
      <dsp:nvSpPr>
        <dsp:cNvPr id="0" name=""/>
        <dsp:cNvSpPr/>
      </dsp:nvSpPr>
      <dsp:spPr>
        <a:xfrm>
          <a:off x="3116831" y="2064203"/>
          <a:ext cx="982106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>
              <a:latin typeface="Helvetica"/>
              <a:cs typeface="Helvetica"/>
            </a:rPr>
            <a:t>2 garçons</a:t>
          </a:r>
        </a:p>
      </dsp:txBody>
      <dsp:txXfrm>
        <a:off x="3144901" y="2092273"/>
        <a:ext cx="925966" cy="9022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16/10/2017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16/10/2017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16/10/2017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16/10/2017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16/10/2017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16/10/2017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16/10/2017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16/10/2017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16/10/2017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16/10/2017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16/10/2017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5ABF5-D2CA-4481-BC75-28F870D1E891}" type="datetimeFigureOut">
              <a:rPr lang="fr-FR" smtClean="0"/>
              <a:pPr/>
              <a:t>16/10/2017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1.jpeg"/><Relationship Id="rId7" Type="http://schemas.openxmlformats.org/officeDocument/2006/relationships/image" Target="../media/image23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4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401" y="4205948"/>
            <a:ext cx="2310408" cy="264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fficher l'image d'origi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67063">
            <a:off x="2998936" y="784085"/>
            <a:ext cx="5438338" cy="339896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21270249">
            <a:off x="3718547" y="1244392"/>
            <a:ext cx="4047196" cy="936103"/>
          </a:xfrm>
        </p:spPr>
        <p:txBody>
          <a:bodyPr>
            <a:noAutofit/>
          </a:bodyPr>
          <a:lstStyle/>
          <a:p>
            <a:r>
              <a:rPr lang="fr-FR" sz="8000" b="1" dirty="0" smtClean="0">
                <a:solidFill>
                  <a:schemeClr val="bg1"/>
                </a:solidFill>
                <a:latin typeface="Blue Highway Linocut" pitchFamily="2" charset="0"/>
              </a:rPr>
              <a:t>Le C.M.J.C.</a:t>
            </a:r>
            <a:endParaRPr lang="fr-FR" sz="8000" b="1" dirty="0">
              <a:solidFill>
                <a:schemeClr val="bg1"/>
              </a:solidFill>
              <a:latin typeface="Blue Highway Linocut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 rot="21255943">
            <a:off x="3439863" y="2590784"/>
            <a:ext cx="490230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>
                <a:solidFill>
                  <a:schemeClr val="bg1"/>
                </a:solidFill>
                <a:latin typeface="Earwig Factory" panose="02000400000000000000" pitchFamily="2" charset="0"/>
              </a:rPr>
              <a:t>Le Conseil Municipal</a:t>
            </a:r>
          </a:p>
          <a:p>
            <a:r>
              <a:rPr lang="fr-FR" sz="3600" dirty="0" smtClean="0">
                <a:solidFill>
                  <a:schemeClr val="bg1"/>
                </a:solidFill>
                <a:latin typeface="Earwig Factory" panose="02000400000000000000" pitchFamily="2" charset="0"/>
              </a:rPr>
              <a:t>des </a:t>
            </a:r>
            <a:r>
              <a:rPr lang="fr-FR" sz="3600" dirty="0">
                <a:solidFill>
                  <a:schemeClr val="bg1"/>
                </a:solidFill>
                <a:latin typeface="Earwig Factory" panose="02000400000000000000" pitchFamily="2" charset="0"/>
              </a:rPr>
              <a:t>Jeunes Citoyens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 rot="21446652">
            <a:off x="921547" y="653280"/>
            <a:ext cx="2353336" cy="61232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  VOTE</a:t>
            </a:r>
          </a:p>
        </p:txBody>
      </p:sp>
      <p:pic>
        <p:nvPicPr>
          <p:cNvPr id="8" name="Espace réservé du contenu 3" descr="CMJ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3712" y="554051"/>
            <a:ext cx="2345246" cy="28749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Image 8" descr="urne_electorale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78124">
            <a:off x="541466" y="3886200"/>
            <a:ext cx="3172166" cy="21484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Rectangle 1"/>
          <p:cNvSpPr/>
          <p:nvPr/>
        </p:nvSpPr>
        <p:spPr>
          <a:xfrm rot="21328330">
            <a:off x="1043360" y="1766524"/>
            <a:ext cx="5389605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sym typeface="Wingdings 2"/>
              </a:rPr>
              <a:t></a:t>
            </a:r>
            <a:r>
              <a:rPr lang="fr-FR" sz="2000" b="1" dirty="0">
                <a:solidFill>
                  <a:srgbClr val="000000"/>
                </a:solidFill>
                <a:sym typeface="Wingdings 2"/>
              </a:rPr>
              <a:t> </a:t>
            </a:r>
            <a:r>
              <a:rPr lang="fr-FR" sz="2000" b="1" dirty="0" smtClean="0"/>
              <a:t>J’entre </a:t>
            </a:r>
            <a:r>
              <a:rPr lang="fr-FR" sz="2000" b="1" dirty="0"/>
              <a:t>dans l’isoloir </a:t>
            </a:r>
          </a:p>
          <a:p>
            <a:r>
              <a:rPr lang="fr-FR" sz="2000" b="1" dirty="0">
                <a:solidFill>
                  <a:schemeClr val="bg1"/>
                </a:solidFill>
                <a:sym typeface="Wingdings 2"/>
              </a:rPr>
              <a:t></a:t>
            </a:r>
            <a:r>
              <a:rPr lang="fr-FR" sz="2000" b="1" dirty="0">
                <a:solidFill>
                  <a:srgbClr val="000000"/>
                </a:solidFill>
                <a:sym typeface="Wingdings 2"/>
              </a:rPr>
              <a:t> </a:t>
            </a:r>
            <a:r>
              <a:rPr lang="fr-FR" sz="2000" b="1" dirty="0" smtClean="0"/>
              <a:t>Je </a:t>
            </a:r>
            <a:r>
              <a:rPr lang="fr-FR" sz="2000" b="1" dirty="0"/>
              <a:t>coche mon bulletin</a:t>
            </a:r>
          </a:p>
          <a:p>
            <a:r>
              <a:rPr lang="fr-FR" sz="2000" b="1" dirty="0">
                <a:solidFill>
                  <a:schemeClr val="bg1"/>
                </a:solidFill>
                <a:sym typeface="Wingdings 2"/>
              </a:rPr>
              <a:t></a:t>
            </a:r>
            <a:r>
              <a:rPr lang="fr-FR" sz="2000" b="1" dirty="0">
                <a:solidFill>
                  <a:srgbClr val="000000"/>
                </a:solidFill>
                <a:sym typeface="Wingdings 2"/>
              </a:rPr>
              <a:t> </a:t>
            </a:r>
            <a:r>
              <a:rPr lang="fr-FR" sz="2000" b="1" dirty="0" smtClean="0"/>
              <a:t>Je </a:t>
            </a:r>
            <a:r>
              <a:rPr lang="fr-FR" sz="2000" b="1" dirty="0"/>
              <a:t>glisse mon bulletin coché dans l’enveloppe</a:t>
            </a:r>
          </a:p>
          <a:p>
            <a:r>
              <a:rPr lang="fr-FR" sz="2000" b="1" dirty="0">
                <a:solidFill>
                  <a:schemeClr val="bg1"/>
                </a:solidFill>
                <a:sym typeface="Wingdings 2"/>
              </a:rPr>
              <a:t></a:t>
            </a:r>
            <a:r>
              <a:rPr lang="fr-FR" sz="2000" b="1" dirty="0">
                <a:solidFill>
                  <a:srgbClr val="000000"/>
                </a:solidFill>
                <a:sym typeface="Wingdings 2"/>
              </a:rPr>
              <a:t> </a:t>
            </a:r>
            <a:r>
              <a:rPr lang="fr-FR" sz="2000" b="1" dirty="0" smtClean="0"/>
              <a:t>Je </a:t>
            </a:r>
            <a:r>
              <a:rPr lang="fr-FR" sz="2000" b="1" dirty="0"/>
              <a:t>sors de l’isoloir</a:t>
            </a:r>
          </a:p>
        </p:txBody>
      </p:sp>
      <p:pic>
        <p:nvPicPr>
          <p:cNvPr id="12" name="Picture 3" descr="C:\Users\accueil01\AppData\Local\Microsoft\Windows\Temporary Internet Files\Content.IE5\YM2E5M7E\punaise-rouge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2062" y="1447798"/>
            <a:ext cx="336752" cy="47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rot="232672">
            <a:off x="3146061" y="3942127"/>
            <a:ext cx="4572000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fr-FR" sz="2000" b="1" i="1" dirty="0" smtClean="0">
                <a:solidFill>
                  <a:srgbClr val="000000"/>
                </a:solidFill>
              </a:rPr>
              <a:t>JE VOTE :</a:t>
            </a:r>
            <a:endParaRPr lang="fr-FR" sz="2000" b="1" i="1" dirty="0">
              <a:solidFill>
                <a:srgbClr val="000000"/>
              </a:solidFill>
            </a:endParaRPr>
          </a:p>
          <a:p>
            <a:r>
              <a:rPr lang="fr-FR" sz="2000" b="1" dirty="0" smtClean="0">
                <a:solidFill>
                  <a:srgbClr val="000000"/>
                </a:solidFill>
                <a:sym typeface="Wingdings 2"/>
              </a:rPr>
              <a:t> </a:t>
            </a:r>
            <a:r>
              <a:rPr lang="fr-FR" sz="2000" b="1" dirty="0" smtClean="0">
                <a:solidFill>
                  <a:srgbClr val="000000"/>
                </a:solidFill>
              </a:rPr>
              <a:t>Je </a:t>
            </a:r>
            <a:r>
              <a:rPr lang="fr-FR" sz="2000" b="1" dirty="0">
                <a:solidFill>
                  <a:srgbClr val="000000"/>
                </a:solidFill>
              </a:rPr>
              <a:t>présente ma carte électorale</a:t>
            </a:r>
          </a:p>
          <a:p>
            <a:r>
              <a:rPr lang="fr-FR" sz="2000" b="1" dirty="0">
                <a:solidFill>
                  <a:srgbClr val="000000"/>
                </a:solidFill>
                <a:sym typeface="Wingdings 2"/>
              </a:rPr>
              <a:t> </a:t>
            </a:r>
            <a:r>
              <a:rPr lang="fr-FR" sz="2000" b="1" dirty="0" smtClean="0">
                <a:solidFill>
                  <a:srgbClr val="000000"/>
                </a:solidFill>
              </a:rPr>
              <a:t>glisse </a:t>
            </a:r>
            <a:r>
              <a:rPr lang="fr-FR" sz="2000" b="1" dirty="0">
                <a:solidFill>
                  <a:srgbClr val="000000"/>
                </a:solidFill>
              </a:rPr>
              <a:t>mon enveloppe dans l’urne</a:t>
            </a:r>
          </a:p>
          <a:p>
            <a:r>
              <a:rPr lang="fr-FR" sz="2000" b="1" dirty="0">
                <a:solidFill>
                  <a:srgbClr val="000000"/>
                </a:solidFill>
                <a:sym typeface="Wingdings 2"/>
              </a:rPr>
              <a:t> </a:t>
            </a:r>
            <a:r>
              <a:rPr lang="fr-FR" sz="2000" b="1" dirty="0" smtClean="0">
                <a:solidFill>
                  <a:srgbClr val="000000"/>
                </a:solidFill>
              </a:rPr>
              <a:t>Je </a:t>
            </a:r>
            <a:r>
              <a:rPr lang="fr-FR" sz="2000" b="1" dirty="0">
                <a:solidFill>
                  <a:srgbClr val="000000"/>
                </a:solidFill>
              </a:rPr>
              <a:t>signe le registre</a:t>
            </a:r>
          </a:p>
        </p:txBody>
      </p:sp>
      <p:pic>
        <p:nvPicPr>
          <p:cNvPr id="1027" name="Picture 3" descr="C:\Users\accueil01\AppData\Local\Microsoft\Windows\Temporary Internet Files\Content.IE5\YM2E5M7E\punaise-rouge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434" y="3811890"/>
            <a:ext cx="336752" cy="47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78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 rot="21446652">
            <a:off x="4223471" y="500325"/>
            <a:ext cx="4304105" cy="61232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 DÉPOUILLEMENT</a:t>
            </a:r>
          </a:p>
        </p:txBody>
      </p:sp>
      <p:pic>
        <p:nvPicPr>
          <p:cNvPr id="2054" name="Picture 6" descr="Afficher l'image d'origi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37921">
            <a:off x="701477" y="2036318"/>
            <a:ext cx="3521621" cy="19809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691679" y="5787928"/>
            <a:ext cx="504056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fr-FR" sz="2000" b="1" dirty="0" smtClean="0">
                <a:solidFill>
                  <a:srgbClr val="FF0000"/>
                </a:solidFill>
              </a:rPr>
              <a:t>EN CAS D’ÉGALITÉ DU NOMBRE DE VOIX :</a:t>
            </a:r>
            <a:endParaRPr lang="fr-FR" sz="2000" b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fr-FR" b="1" i="1" dirty="0">
                <a:solidFill>
                  <a:srgbClr val="FF0000"/>
                </a:solidFill>
              </a:rPr>
              <a:t>c</a:t>
            </a:r>
            <a:r>
              <a:rPr lang="fr-FR" b="1" i="1" dirty="0" smtClean="0">
                <a:solidFill>
                  <a:srgbClr val="FF0000"/>
                </a:solidFill>
              </a:rPr>
              <a:t>’est le candidat le plus âgé qui est élu.</a:t>
            </a:r>
            <a:endParaRPr lang="fr-FR" b="1" i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4954" y="1295361"/>
            <a:ext cx="61035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/>
              <a:t>Quand tous les électeurs ont voté :</a:t>
            </a:r>
          </a:p>
        </p:txBody>
      </p:sp>
      <p:sp>
        <p:nvSpPr>
          <p:cNvPr id="6" name="Rectangle 5"/>
          <p:cNvSpPr/>
          <p:nvPr/>
        </p:nvSpPr>
        <p:spPr>
          <a:xfrm>
            <a:off x="4644008" y="2362349"/>
            <a:ext cx="3816424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i="1" dirty="0"/>
              <a:t>On ouvre toutes les enveloppes</a:t>
            </a:r>
          </a:p>
        </p:txBody>
      </p:sp>
      <p:sp>
        <p:nvSpPr>
          <p:cNvPr id="8" name="Rectangle 7"/>
          <p:cNvSpPr/>
          <p:nvPr/>
        </p:nvSpPr>
        <p:spPr>
          <a:xfrm>
            <a:off x="4644008" y="3075056"/>
            <a:ext cx="3816424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i="1" dirty="0"/>
              <a:t>On compte le nombre de </a:t>
            </a:r>
            <a:r>
              <a:rPr lang="fr-FR" sz="2000" b="1" i="1" dirty="0" smtClean="0"/>
              <a:t>voix</a:t>
            </a:r>
          </a:p>
          <a:p>
            <a:pPr algn="ctr"/>
            <a:r>
              <a:rPr lang="fr-FR" sz="2000" b="1" i="1" dirty="0" smtClean="0"/>
              <a:t>pour </a:t>
            </a:r>
            <a:r>
              <a:rPr lang="fr-FR" sz="2000" b="1" i="1" dirty="0"/>
              <a:t>chaque candidat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7975" y="4437112"/>
            <a:ext cx="8510782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000" b="1" i="1" dirty="0"/>
              <a:t>Sont élus au premier </a:t>
            </a:r>
            <a:r>
              <a:rPr lang="fr-FR" sz="2000" b="1" i="1" dirty="0" smtClean="0"/>
              <a:t>tour :</a:t>
            </a:r>
            <a:endParaRPr lang="fr-FR" sz="2000" b="1" i="1" dirty="0"/>
          </a:p>
          <a:p>
            <a:pPr>
              <a:buNone/>
            </a:pPr>
            <a:r>
              <a:rPr lang="fr-FR" i="1" dirty="0"/>
              <a:t>            </a:t>
            </a:r>
            <a:r>
              <a:rPr lang="fr-FR" i="1" dirty="0" smtClean="0"/>
              <a:t>- </a:t>
            </a:r>
            <a:r>
              <a:rPr lang="fr-FR" i="1" dirty="0"/>
              <a:t>les 8 candidats qui ont le plus de voix au niveau CM1 </a:t>
            </a:r>
            <a:r>
              <a:rPr lang="fr-FR" i="1" dirty="0" smtClean="0"/>
              <a:t>(4 </a:t>
            </a:r>
            <a:r>
              <a:rPr lang="fr-FR" i="1" dirty="0"/>
              <a:t>pour chaque école)</a:t>
            </a:r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222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  <p:bldP spid="4" grpId="0"/>
      <p:bldP spid="6" grpId="0" animBg="1"/>
      <p:bldP spid="8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Résultat de recherche d'images pour &quot;images élections des jeune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404" y="1281375"/>
            <a:ext cx="1280640" cy="690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 rot="21446652">
            <a:off x="1821468" y="433565"/>
            <a:ext cx="5764082" cy="61232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EN RÉSUMÉ, ce que je dois faire : </a:t>
            </a:r>
          </a:p>
        </p:txBody>
      </p:sp>
      <p:sp>
        <p:nvSpPr>
          <p:cNvPr id="2" name="Rectangle 1"/>
          <p:cNvSpPr/>
          <p:nvPr/>
        </p:nvSpPr>
        <p:spPr>
          <a:xfrm rot="223351">
            <a:off x="410880" y="1390265"/>
            <a:ext cx="33843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Octobre/Novembre 2017</a:t>
            </a:r>
            <a:r>
              <a:rPr lang="fr-F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fr-FR" b="1" dirty="0" smtClean="0"/>
              <a:t>: </a:t>
            </a:r>
            <a:r>
              <a:rPr lang="fr-FR" i="1" dirty="0" smtClean="0"/>
              <a:t>je </a:t>
            </a:r>
            <a:r>
              <a:rPr lang="fr-FR" i="1" dirty="0"/>
              <a:t>remplis mon dossier de </a:t>
            </a:r>
            <a:r>
              <a:rPr lang="fr-FR" i="1" dirty="0" smtClean="0"/>
              <a:t>candidature avec </a:t>
            </a:r>
            <a:r>
              <a:rPr lang="fr-FR" i="1" dirty="0"/>
              <a:t>mes </a:t>
            </a:r>
            <a:r>
              <a:rPr lang="fr-FR" i="1" dirty="0" smtClean="0"/>
              <a:t>parents.</a:t>
            </a:r>
            <a:endParaRPr lang="fr-FR" i="1" dirty="0"/>
          </a:p>
        </p:txBody>
      </p:sp>
      <p:sp>
        <p:nvSpPr>
          <p:cNvPr id="8" name="Rectangle 7"/>
          <p:cNvSpPr/>
          <p:nvPr/>
        </p:nvSpPr>
        <p:spPr>
          <a:xfrm>
            <a:off x="986626" y="2422486"/>
            <a:ext cx="28350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fr-FR" i="1" dirty="0"/>
              <a:t>Je dépose mon dossier de candidature à la mairie pour </a:t>
            </a:r>
            <a:r>
              <a:rPr lang="fr-FR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le </a:t>
            </a:r>
            <a:r>
              <a:rPr lang="fr-F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6 novembre 2017 </a:t>
            </a:r>
            <a:r>
              <a:rPr lang="fr-FR" b="1" dirty="0" smtClean="0"/>
              <a:t>.</a:t>
            </a:r>
            <a:endParaRPr lang="fr-FR" b="1" dirty="0"/>
          </a:p>
        </p:txBody>
      </p:sp>
      <p:sp>
        <p:nvSpPr>
          <p:cNvPr id="3" name="Rectangle 2"/>
          <p:cNvSpPr/>
          <p:nvPr/>
        </p:nvSpPr>
        <p:spPr>
          <a:xfrm>
            <a:off x="384476" y="3475879"/>
            <a:ext cx="52199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Octobre/Novembre 2017</a:t>
            </a:r>
            <a:r>
              <a:rPr lang="fr-FR" dirty="0" smtClean="0"/>
              <a:t>,</a:t>
            </a:r>
            <a:endParaRPr lang="fr-FR" dirty="0" smtClean="0"/>
          </a:p>
          <a:p>
            <a:pPr algn="just"/>
            <a:r>
              <a:rPr lang="fr-FR" i="1" dirty="0" smtClean="0"/>
              <a:t>je </a:t>
            </a:r>
            <a:r>
              <a:rPr lang="fr-FR" i="1" dirty="0"/>
              <a:t>réalise mon affiche électorale ( format A3) pour défendre mon projet : soit chez moi, soit en TAP, soit en temps libre, soit durant les </a:t>
            </a:r>
            <a:r>
              <a:rPr lang="fr-FR" i="1" dirty="0" smtClean="0"/>
              <a:t>vacances.</a:t>
            </a:r>
            <a:endParaRPr lang="fr-FR" i="1" dirty="0"/>
          </a:p>
        </p:txBody>
      </p:sp>
      <p:sp>
        <p:nvSpPr>
          <p:cNvPr id="4" name="Rectangle 3"/>
          <p:cNvSpPr/>
          <p:nvPr/>
        </p:nvSpPr>
        <p:spPr>
          <a:xfrm rot="21415458">
            <a:off x="421867" y="4735607"/>
            <a:ext cx="311380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Le </a:t>
            </a:r>
            <a:r>
              <a:rPr lang="fr-F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8 novembre 2017 </a:t>
            </a:r>
            <a:r>
              <a:rPr lang="fr-FR" b="1" dirty="0" smtClean="0"/>
              <a:t>:</a:t>
            </a:r>
            <a:endParaRPr lang="fr-FR" b="1" dirty="0" smtClean="0"/>
          </a:p>
          <a:p>
            <a:pPr algn="just"/>
            <a:r>
              <a:rPr lang="fr-FR" i="1" dirty="0" smtClean="0"/>
              <a:t>si </a:t>
            </a:r>
            <a:r>
              <a:rPr lang="fr-FR" i="1" dirty="0"/>
              <a:t>je le souhaite, je viens à la mairie de  </a:t>
            </a:r>
            <a:r>
              <a:rPr lang="fr-FR" b="1" i="1" dirty="0"/>
              <a:t>14h à 16h</a:t>
            </a:r>
            <a:r>
              <a:rPr lang="fr-FR" i="1" dirty="0"/>
              <a:t>, pour finaliser mon affiche  encadré par un </a:t>
            </a:r>
            <a:r>
              <a:rPr lang="fr-FR" i="1" dirty="0" smtClean="0"/>
              <a:t>animateur.</a:t>
            </a:r>
            <a:endParaRPr lang="fr-FR" i="1" dirty="0"/>
          </a:p>
        </p:txBody>
      </p:sp>
      <p:sp>
        <p:nvSpPr>
          <p:cNvPr id="6" name="Rectangle 5"/>
          <p:cNvSpPr/>
          <p:nvPr/>
        </p:nvSpPr>
        <p:spPr>
          <a:xfrm>
            <a:off x="3609025" y="5301208"/>
            <a:ext cx="40271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E</a:t>
            </a:r>
            <a:r>
              <a:rPr lang="fr-F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ntre le 9 et 16 novembre 2017 </a:t>
            </a:r>
            <a:r>
              <a:rPr lang="fr-FR" b="1" dirty="0" smtClean="0"/>
              <a:t>:</a:t>
            </a:r>
          </a:p>
          <a:p>
            <a:pPr algn="just"/>
            <a:r>
              <a:rPr lang="fr-FR" i="1" dirty="0" smtClean="0"/>
              <a:t>je </a:t>
            </a:r>
            <a:r>
              <a:rPr lang="fr-FR" i="1" dirty="0"/>
              <a:t>présenterai mon affiche et je  défendrai ma candidature devant mes </a:t>
            </a:r>
            <a:r>
              <a:rPr lang="fr-FR" i="1" dirty="0" smtClean="0"/>
              <a:t>camarades. </a:t>
            </a:r>
            <a:endParaRPr lang="fr-FR" i="1" dirty="0"/>
          </a:p>
        </p:txBody>
      </p:sp>
      <p:sp>
        <p:nvSpPr>
          <p:cNvPr id="9" name="Rectangle 8"/>
          <p:cNvSpPr/>
          <p:nvPr/>
        </p:nvSpPr>
        <p:spPr>
          <a:xfrm>
            <a:off x="6300192" y="1281375"/>
            <a:ext cx="23497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Le </a:t>
            </a:r>
            <a:r>
              <a:rPr lang="fr-F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18 novembre 2017 </a:t>
            </a:r>
            <a:r>
              <a:rPr lang="fr-FR" b="1" dirty="0" smtClean="0"/>
              <a:t>:</a:t>
            </a:r>
          </a:p>
          <a:p>
            <a:r>
              <a:rPr lang="fr-FR" i="1" dirty="0" smtClean="0"/>
              <a:t>j’irai </a:t>
            </a:r>
            <a:r>
              <a:rPr lang="fr-FR" i="1" dirty="0"/>
              <a:t>voter à la </a:t>
            </a:r>
            <a:r>
              <a:rPr lang="fr-FR" i="1" dirty="0" smtClean="0"/>
              <a:t>mairie.</a:t>
            </a:r>
            <a:endParaRPr lang="fr-FR" i="1" dirty="0"/>
          </a:p>
        </p:txBody>
      </p:sp>
      <p:pic>
        <p:nvPicPr>
          <p:cNvPr id="12" name="Picture 4" descr="Résultat de recherche d'images pour &quot;images dossier&quot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5646" y="1999921"/>
            <a:ext cx="1333200" cy="1235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Afficher l'image d'origin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4129">
            <a:off x="5820534" y="2335235"/>
            <a:ext cx="1255843" cy="17748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5" name="Picture 10" descr="Afficher l'image d'origin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6514">
            <a:off x="7100079" y="2318502"/>
            <a:ext cx="1345762" cy="18878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4" descr="Afficher l'image d'origin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5044" y="3482845"/>
            <a:ext cx="1241093" cy="1670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222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8" grpId="0"/>
      <p:bldP spid="3" grpId="0"/>
      <p:bldP spid="4" grpId="0"/>
      <p:bldP spid="6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947" y="189509"/>
            <a:ext cx="1556325" cy="177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8" name="Picture 6" descr="Afficher l'image d'orig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470" y="4529390"/>
            <a:ext cx="4147477" cy="2074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ensées 3"/>
          <p:cNvSpPr/>
          <p:nvPr/>
        </p:nvSpPr>
        <p:spPr>
          <a:xfrm>
            <a:off x="1259632" y="1268760"/>
            <a:ext cx="6552727" cy="2232248"/>
          </a:xfrm>
          <a:prstGeom prst="cloudCallout">
            <a:avLst>
              <a:gd name="adj1" fmla="val 17420"/>
              <a:gd name="adj2" fmla="val 85541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 rot="21446652">
            <a:off x="1707546" y="1631952"/>
            <a:ext cx="5839690" cy="1507444"/>
          </a:xfrm>
          <a:prstGeom prst="rect">
            <a:avLst/>
          </a:prstGeom>
          <a:noFill/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TU ES INTERESSÉ</a:t>
            </a:r>
          </a:p>
          <a:p>
            <a:pPr algn="ctr"/>
            <a:r>
              <a:rPr lang="fr-FR" sz="4000" b="1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PRÉSENTE-TOI </a:t>
            </a:r>
            <a:r>
              <a:rPr lang="fr-FR" sz="40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09681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401" y="4205948"/>
            <a:ext cx="2310408" cy="264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fficher l'image d'origi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67063">
            <a:off x="2998936" y="784085"/>
            <a:ext cx="5438338" cy="339896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21270249">
            <a:off x="3718547" y="1244392"/>
            <a:ext cx="4047196" cy="936103"/>
          </a:xfrm>
        </p:spPr>
        <p:txBody>
          <a:bodyPr>
            <a:noAutofit/>
          </a:bodyPr>
          <a:lstStyle/>
          <a:p>
            <a:r>
              <a:rPr lang="fr-FR" sz="8000" b="1" dirty="0" smtClean="0">
                <a:solidFill>
                  <a:schemeClr val="bg1"/>
                </a:solidFill>
                <a:latin typeface="Blue Highway Linocut" pitchFamily="2" charset="0"/>
              </a:rPr>
              <a:t>FIN</a:t>
            </a:r>
            <a:endParaRPr lang="fr-FR" sz="8000" b="1" dirty="0">
              <a:solidFill>
                <a:schemeClr val="bg1"/>
              </a:solidFill>
              <a:latin typeface="Blue Highway Linocut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 rot="21255943">
            <a:off x="3965648" y="2713895"/>
            <a:ext cx="385073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  <a:latin typeface="Earwig Factory" panose="02000400000000000000" pitchFamily="2" charset="0"/>
              </a:rPr>
              <a:t>Le Conseil Municipal</a:t>
            </a:r>
          </a:p>
          <a:p>
            <a:r>
              <a:rPr lang="fr-FR" sz="2800" dirty="0" smtClean="0">
                <a:solidFill>
                  <a:schemeClr val="bg1"/>
                </a:solidFill>
                <a:latin typeface="Earwig Factory" panose="02000400000000000000" pitchFamily="2" charset="0"/>
              </a:rPr>
              <a:t>des </a:t>
            </a:r>
            <a:r>
              <a:rPr lang="fr-FR" sz="2800" dirty="0">
                <a:solidFill>
                  <a:schemeClr val="bg1"/>
                </a:solidFill>
                <a:latin typeface="Earwig Factory" panose="02000400000000000000" pitchFamily="2" charset="0"/>
              </a:rPr>
              <a:t>Jeunes Citoyens</a:t>
            </a:r>
          </a:p>
        </p:txBody>
      </p:sp>
    </p:spTree>
    <p:extLst>
      <p:ext uri="{BB962C8B-B14F-4D97-AF65-F5344CB8AC3E}">
        <p14:creationId xmlns:p14="http://schemas.microsoft.com/office/powerpoint/2010/main" val="2354562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561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 rot="21446652">
            <a:off x="1433783" y="505957"/>
            <a:ext cx="6480720" cy="921703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C’EST QUOI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 Conseil Municipal des Jeunes Citoyens</a:t>
            </a:r>
            <a:endParaRPr lang="fr-FR" sz="2800" b="1" dirty="0">
              <a:solidFill>
                <a:schemeClr val="tx1"/>
              </a:solidFill>
              <a:latin typeface="Tempus Sans ITC" panose="04020404030D07020202" pitchFamily="82" charset="0"/>
              <a:cs typeface="Helvetica"/>
            </a:endParaRPr>
          </a:p>
        </p:txBody>
      </p:sp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5" name="Picture 6" descr="Afficher l'image d'orig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05447"/>
            <a:ext cx="4147477" cy="2074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à coins arrondis 4"/>
          <p:cNvSpPr/>
          <p:nvPr/>
        </p:nvSpPr>
        <p:spPr>
          <a:xfrm>
            <a:off x="307975" y="3582479"/>
            <a:ext cx="3183905" cy="922967"/>
          </a:xfrm>
          <a:prstGeom prst="wedgeRoundRectCallout">
            <a:avLst>
              <a:gd name="adj1" fmla="val 47285"/>
              <a:gd name="adj2" fmla="val 103463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u</a:t>
            </a:r>
            <a:r>
              <a:rPr lang="fr-FR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n </a:t>
            </a:r>
            <a:r>
              <a:rPr lang="fr-FR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groupe d’enfants  en classe de CM1  et  CM2  </a:t>
            </a:r>
            <a:r>
              <a:rPr lang="fr-FR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sur</a:t>
            </a:r>
            <a:r>
              <a:rPr lang="fr-FR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 </a:t>
            </a:r>
            <a:r>
              <a:rPr lang="fr-FR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la commune de Prinquiau</a:t>
            </a:r>
            <a:endParaRPr lang="fr-FR" dirty="0">
              <a:solidFill>
                <a:schemeClr val="tx1"/>
              </a:solidFill>
              <a:latin typeface="Tempus Sans ITC" panose="04020404030D07020202" pitchFamily="82" charset="0"/>
              <a:cs typeface="Helvetica"/>
            </a:endParaRPr>
          </a:p>
        </p:txBody>
      </p:sp>
      <p:sp>
        <p:nvSpPr>
          <p:cNvPr id="17" name="Bulle ronde 16"/>
          <p:cNvSpPr/>
          <p:nvPr/>
        </p:nvSpPr>
        <p:spPr>
          <a:xfrm>
            <a:off x="1255345" y="1988840"/>
            <a:ext cx="3957711" cy="985161"/>
          </a:xfrm>
          <a:prstGeom prst="wedgeEllipseCallout">
            <a:avLst>
              <a:gd name="adj1" fmla="val 25026"/>
              <a:gd name="adj2" fmla="val 19793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élu par les CM1 et les </a:t>
            </a:r>
            <a:r>
              <a:rPr lang="fr-FR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 CM2 </a:t>
            </a:r>
            <a:r>
              <a:rPr lang="fr-FR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de chaque </a:t>
            </a:r>
            <a:r>
              <a:rPr lang="fr-FR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école primaire</a:t>
            </a:r>
            <a:endParaRPr lang="fr-FR" dirty="0"/>
          </a:p>
        </p:txBody>
      </p:sp>
      <p:sp>
        <p:nvSpPr>
          <p:cNvPr id="18" name="Pensées 17"/>
          <p:cNvSpPr/>
          <p:nvPr/>
        </p:nvSpPr>
        <p:spPr>
          <a:xfrm>
            <a:off x="5217343" y="1722166"/>
            <a:ext cx="3024336" cy="1490809"/>
          </a:xfrm>
          <a:prstGeom prst="cloudCallout">
            <a:avLst>
              <a:gd name="adj1" fmla="val -61633"/>
              <a:gd name="adj2" fmla="val 13085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qui </a:t>
            </a:r>
            <a:r>
              <a:rPr lang="fr-FR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souhaite </a:t>
            </a:r>
            <a:r>
              <a:rPr lang="fr-FR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réaliser des projets </a:t>
            </a:r>
            <a:r>
              <a:rPr lang="fr-FR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sur leur </a:t>
            </a:r>
            <a:r>
              <a:rPr lang="fr-FR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commune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707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 rot="21446652">
            <a:off x="621802" y="394277"/>
            <a:ext cx="3677645" cy="921703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 CALENDRIER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des différentes étapes</a:t>
            </a:r>
          </a:p>
        </p:txBody>
      </p:sp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Zone de texte 9"/>
          <p:cNvSpPr txBox="1"/>
          <p:nvPr/>
        </p:nvSpPr>
        <p:spPr>
          <a:xfrm rot="175785">
            <a:off x="875707" y="1812356"/>
            <a:ext cx="2339975" cy="194289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800" b="1" dirty="0" smtClean="0">
                <a:effectLst/>
                <a:ea typeface="Calibri"/>
                <a:cs typeface="Times New Roman"/>
              </a:rPr>
              <a:t>6 NOVEMBRE 2017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effectLst/>
                <a:ea typeface="Calibri"/>
                <a:cs typeface="Times New Roman"/>
              </a:rPr>
              <a:t> 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Date limite pour déposer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le dossier de candidature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complet en Mairie.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Toute personne est habilitée à déposer le dossier.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18" name="Zone de texte 7"/>
          <p:cNvSpPr txBox="1"/>
          <p:nvPr/>
        </p:nvSpPr>
        <p:spPr>
          <a:xfrm>
            <a:off x="2411760" y="4103307"/>
            <a:ext cx="2339975" cy="182272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800" b="1" dirty="0" smtClean="0">
                <a:effectLst/>
                <a:ea typeface="Calibri"/>
                <a:cs typeface="Times New Roman"/>
              </a:rPr>
              <a:t>8 </a:t>
            </a:r>
            <a:r>
              <a:rPr lang="fr-FR" b="1" dirty="0" smtClean="0">
                <a:ea typeface="Calibri"/>
                <a:cs typeface="Times New Roman"/>
              </a:rPr>
              <a:t>NOVEMBRE</a:t>
            </a:r>
            <a:r>
              <a:rPr lang="fr-FR" sz="1800" b="1" dirty="0" smtClean="0">
                <a:effectLst/>
                <a:ea typeface="Calibri"/>
                <a:cs typeface="Times New Roman"/>
              </a:rPr>
              <a:t> </a:t>
            </a:r>
            <a:r>
              <a:rPr lang="fr-FR" sz="1800" b="1" dirty="0" smtClean="0">
                <a:effectLst/>
                <a:ea typeface="Calibri"/>
                <a:cs typeface="Times New Roman"/>
              </a:rPr>
              <a:t>2017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1100" dirty="0">
                <a:effectLst/>
                <a:ea typeface="Calibri"/>
                <a:cs typeface="Times New Roman"/>
              </a:rPr>
              <a:t> 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Réunion en Mairie de 14 H à 16 H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des candidats avec Mr Bertrand RAIMBAU (coordinateur TAP)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pour aider à la réalisation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de l’affiche de candidature.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19" name="Zone de texte 8"/>
          <p:cNvSpPr txBox="1"/>
          <p:nvPr/>
        </p:nvSpPr>
        <p:spPr>
          <a:xfrm>
            <a:off x="5214893" y="872083"/>
            <a:ext cx="2339975" cy="205732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800" b="1" dirty="0" smtClean="0">
                <a:effectLst/>
                <a:ea typeface="Calibri"/>
                <a:cs typeface="Times New Roman"/>
              </a:rPr>
              <a:t>Entre le 9 et 16 NOVEMBRE 2017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Ecole Publique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 smtClean="0">
                <a:effectLst/>
                <a:ea typeface="Calibri"/>
                <a:cs typeface="Times New Roman"/>
              </a:rPr>
              <a:t>Ecole </a:t>
            </a:r>
            <a:r>
              <a:rPr lang="fr-FR" sz="1200" b="1" dirty="0">
                <a:effectLst/>
                <a:ea typeface="Calibri"/>
                <a:cs typeface="Times New Roman"/>
              </a:rPr>
              <a:t>Notre Dame du Sacré Cœur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1100" dirty="0">
                <a:effectLst/>
                <a:ea typeface="Calibri"/>
                <a:cs typeface="Times New Roman"/>
              </a:rPr>
              <a:t> 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Présentation et défense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des candidatures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en salle des aînés</a:t>
            </a:r>
            <a:r>
              <a:rPr lang="fr-FR" sz="1200" b="1" dirty="0" smtClean="0">
                <a:effectLst/>
                <a:ea typeface="Calibri"/>
                <a:cs typeface="Times New Roman"/>
              </a:rPr>
              <a:t>.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4" name="Ellipse 3"/>
          <p:cNvSpPr/>
          <p:nvPr/>
        </p:nvSpPr>
        <p:spPr>
          <a:xfrm rot="434606">
            <a:off x="5298798" y="3528955"/>
            <a:ext cx="3005234" cy="1528859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5585990" y="3739386"/>
            <a:ext cx="24308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lt1"/>
                </a:solidFill>
                <a:ea typeface="Calibri"/>
                <a:cs typeface="Times New Roman"/>
              </a:rPr>
              <a:t>18 NOVEMBRE 2017</a:t>
            </a:r>
          </a:p>
          <a:p>
            <a:pPr algn="ctr"/>
            <a:r>
              <a:rPr lang="fr-FR" b="1" dirty="0">
                <a:solidFill>
                  <a:schemeClr val="lt1"/>
                </a:solidFill>
                <a:ea typeface="Calibri"/>
                <a:cs typeface="Times New Roman"/>
              </a:rPr>
              <a:t>d</a:t>
            </a:r>
            <a:r>
              <a:rPr lang="fr-FR" b="1" dirty="0" smtClean="0">
                <a:solidFill>
                  <a:schemeClr val="lt1"/>
                </a:solidFill>
                <a:ea typeface="Calibri"/>
                <a:cs typeface="Times New Roman"/>
              </a:rPr>
              <a:t>e </a:t>
            </a:r>
            <a:r>
              <a:rPr lang="fr-FR" b="1" dirty="0" smtClean="0">
                <a:solidFill>
                  <a:schemeClr val="lt1"/>
                </a:solidFill>
                <a:ea typeface="Calibri"/>
                <a:cs typeface="Times New Roman"/>
              </a:rPr>
              <a:t>10 </a:t>
            </a:r>
            <a:r>
              <a:rPr lang="fr-FR" b="1" dirty="0" smtClean="0">
                <a:solidFill>
                  <a:schemeClr val="lt1"/>
                </a:solidFill>
                <a:ea typeface="Calibri"/>
                <a:cs typeface="Times New Roman"/>
              </a:rPr>
              <a:t>H à 11 </a:t>
            </a:r>
            <a:r>
              <a:rPr lang="fr-FR" b="1" dirty="0" smtClean="0">
                <a:solidFill>
                  <a:schemeClr val="lt1"/>
                </a:solidFill>
                <a:ea typeface="Calibri"/>
                <a:cs typeface="Times New Roman"/>
              </a:rPr>
              <a:t>H 30</a:t>
            </a:r>
            <a:endParaRPr lang="fr-FR" b="1" dirty="0">
              <a:solidFill>
                <a:schemeClr val="lt1"/>
              </a:solidFill>
              <a:ea typeface="Calibri"/>
              <a:cs typeface="Times New Roman"/>
            </a:endParaRPr>
          </a:p>
          <a:p>
            <a:pPr algn="ctr"/>
            <a:endParaRPr lang="fr-FR" sz="1200" b="1" dirty="0">
              <a:solidFill>
                <a:schemeClr val="lt1"/>
              </a:solidFill>
              <a:ea typeface="Calibri"/>
              <a:cs typeface="Times New Roman"/>
            </a:endParaRPr>
          </a:p>
          <a:p>
            <a:pPr algn="r"/>
            <a:r>
              <a:rPr lang="fr-FR" b="1" dirty="0">
                <a:solidFill>
                  <a:schemeClr val="lt1"/>
                </a:solidFill>
                <a:ea typeface="Calibri"/>
                <a:cs typeface="Times New Roman"/>
              </a:rPr>
              <a:t>Elections et Résultats</a:t>
            </a:r>
          </a:p>
        </p:txBody>
      </p:sp>
    </p:spTree>
    <p:extLst>
      <p:ext uri="{BB962C8B-B14F-4D97-AF65-F5344CB8AC3E}">
        <p14:creationId xmlns:p14="http://schemas.microsoft.com/office/powerpoint/2010/main" val="269845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  <p:bldP spid="18" grpId="0" animBg="1"/>
      <p:bldP spid="19" grpId="0" animBg="1"/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 rot="21446652">
            <a:off x="1112181" y="509003"/>
            <a:ext cx="6987462" cy="92170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LA COMPOSITION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d</a:t>
            </a:r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u Conseil Municipal des Jeunes Citoyens</a:t>
            </a:r>
          </a:p>
        </p:txBody>
      </p:sp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1619672" y="1772816"/>
            <a:ext cx="6074567" cy="729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 smtClean="0">
                <a:latin typeface="Tempus Sans ITC" panose="04020404030D07020202" pitchFamily="82" charset="0"/>
                <a:cs typeface="Helvetica"/>
              </a:rPr>
              <a:t> En </a:t>
            </a:r>
            <a:r>
              <a:rPr lang="fr-FR" sz="2400" dirty="0" smtClean="0">
                <a:latin typeface="Tempus Sans ITC" panose="04020404030D07020202" pitchFamily="82" charset="0"/>
                <a:cs typeface="Helvetica"/>
              </a:rPr>
              <a:t>novembre</a:t>
            </a:r>
            <a:r>
              <a:rPr lang="fr-FR" sz="2400" dirty="0" smtClean="0">
                <a:latin typeface="Tempus Sans ITC" panose="04020404030D07020202" pitchFamily="82" charset="0"/>
                <a:cs typeface="Helvetica"/>
              </a:rPr>
              <a:t> 2017 </a:t>
            </a:r>
            <a:r>
              <a:rPr lang="fr-FR" sz="2400" dirty="0" smtClean="0">
                <a:latin typeface="Tempus Sans ITC" panose="04020404030D07020202" pitchFamily="82" charset="0"/>
                <a:cs typeface="Helvetica"/>
              </a:rPr>
              <a:t>: élection de 16 conseillers  </a:t>
            </a:r>
            <a:endParaRPr lang="fr-FR" sz="2400" dirty="0"/>
          </a:p>
        </p:txBody>
      </p:sp>
      <p:graphicFrame>
        <p:nvGraphicFramePr>
          <p:cNvPr id="12" name="Espace réservé du contenu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9543241"/>
              </p:ext>
            </p:extLst>
          </p:nvPr>
        </p:nvGraphicFramePr>
        <p:xfrm>
          <a:off x="349643" y="2658322"/>
          <a:ext cx="4104456" cy="29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3" name="Diagramme 12"/>
          <p:cNvGraphicFramePr/>
          <p:nvPr>
            <p:extLst>
              <p:ext uri="{D42A27DB-BD31-4B8C-83A1-F6EECF244321}">
                <p14:modId xmlns:p14="http://schemas.microsoft.com/office/powerpoint/2010/main" val="1634065666"/>
              </p:ext>
            </p:extLst>
          </p:nvPr>
        </p:nvGraphicFramePr>
        <p:xfrm>
          <a:off x="4605912" y="2636912"/>
          <a:ext cx="4104456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93633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Graphic spid="12" grpId="0">
        <p:bldAsOne/>
      </p:bldGraphic>
      <p:bldGraphic spid="13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 rot="21446652">
            <a:off x="1749183" y="506451"/>
            <a:ext cx="5776300" cy="697095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MON DOSSIER DE CANDIDATURE</a:t>
            </a:r>
          </a:p>
        </p:txBody>
      </p:sp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460375" y="1501876"/>
            <a:ext cx="8288089" cy="227754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3200" b="1" i="1" dirty="0" smtClean="0"/>
              <a:t>Remplir </a:t>
            </a:r>
            <a:r>
              <a:rPr lang="fr-FR" sz="3200" b="1" i="1" dirty="0"/>
              <a:t>et </a:t>
            </a:r>
            <a:r>
              <a:rPr lang="fr-FR" sz="3200" b="1" i="1" dirty="0" smtClean="0"/>
              <a:t>signer</a:t>
            </a:r>
          </a:p>
          <a:p>
            <a:pPr algn="ctr"/>
            <a:r>
              <a:rPr lang="fr-FR" sz="3200" b="1" i="1" dirty="0" smtClean="0"/>
              <a:t>mon </a:t>
            </a:r>
            <a:r>
              <a:rPr lang="fr-FR" sz="3200" b="1" i="1" dirty="0"/>
              <a:t>dossier de candidature avec mes </a:t>
            </a:r>
            <a:r>
              <a:rPr lang="fr-FR" sz="3200" b="1" i="1" dirty="0" smtClean="0"/>
              <a:t>parents : </a:t>
            </a:r>
            <a:endParaRPr lang="fr-FR" sz="3200" b="1" i="1" dirty="0"/>
          </a:p>
          <a:p>
            <a:endParaRPr lang="fr-FR" dirty="0"/>
          </a:p>
          <a:p>
            <a:pPr marL="2171700" lvl="4" indent="-342900">
              <a:buFont typeface="+mj-lt"/>
              <a:buAutoNum type="arabicPeriod"/>
            </a:pPr>
            <a:r>
              <a:rPr lang="fr-FR" sz="2000" i="1" dirty="0" smtClean="0"/>
              <a:t>fiche de candidature</a:t>
            </a:r>
          </a:p>
          <a:p>
            <a:pPr marL="2171700" lvl="4" indent="-342900">
              <a:buFont typeface="+mj-lt"/>
              <a:buAutoNum type="arabicPeriod"/>
            </a:pPr>
            <a:r>
              <a:rPr lang="fr-FR" sz="2000" i="1" dirty="0" smtClean="0"/>
              <a:t>autorisation parentale</a:t>
            </a:r>
          </a:p>
          <a:p>
            <a:pPr marL="2171700" lvl="4" indent="-342900">
              <a:buFont typeface="+mj-lt"/>
              <a:buAutoNum type="arabicPeriod"/>
            </a:pPr>
            <a:r>
              <a:rPr lang="fr-FR" sz="2000" i="1" dirty="0" smtClean="0"/>
              <a:t>droits et devoirs du Conseiller Municipal</a:t>
            </a:r>
            <a:endParaRPr lang="fr-FR" sz="2000" i="1" dirty="0"/>
          </a:p>
        </p:txBody>
      </p:sp>
      <p:sp>
        <p:nvSpPr>
          <p:cNvPr id="3" name="Rectangle 2"/>
          <p:cNvSpPr/>
          <p:nvPr/>
        </p:nvSpPr>
        <p:spPr>
          <a:xfrm rot="181331">
            <a:off x="2192665" y="4227140"/>
            <a:ext cx="6417963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3200" b="1" i="1" dirty="0"/>
              <a:t>Déposer mon dossier </a:t>
            </a:r>
            <a:r>
              <a:rPr lang="fr-FR" sz="3200" b="1" i="1" dirty="0" smtClean="0"/>
              <a:t>complet</a:t>
            </a:r>
          </a:p>
          <a:p>
            <a:pPr algn="ctr"/>
            <a:r>
              <a:rPr lang="fr-FR" sz="3200" b="1" i="1" dirty="0" smtClean="0"/>
              <a:t>( </a:t>
            </a:r>
            <a:r>
              <a:rPr lang="fr-FR" sz="3200" b="1" i="1" dirty="0"/>
              <a:t>les 3 </a:t>
            </a:r>
            <a:r>
              <a:rPr lang="fr-FR" sz="3200" b="1" i="1" dirty="0" smtClean="0"/>
              <a:t>documents)</a:t>
            </a:r>
          </a:p>
          <a:p>
            <a:pPr algn="ctr"/>
            <a:r>
              <a:rPr lang="fr-FR" sz="3200" b="1" i="1" dirty="0" smtClean="0"/>
              <a:t>à </a:t>
            </a:r>
            <a:r>
              <a:rPr lang="fr-FR" sz="3200" b="1" i="1" dirty="0"/>
              <a:t>la mairie pour le </a:t>
            </a:r>
            <a:r>
              <a:rPr lang="fr-FR" sz="3200" b="1" i="1" dirty="0" smtClean="0"/>
              <a:t>6 novembre 2017.</a:t>
            </a:r>
            <a:endParaRPr lang="fr-FR" sz="3200" b="1" i="1" dirty="0"/>
          </a:p>
        </p:txBody>
      </p:sp>
      <p:pic>
        <p:nvPicPr>
          <p:cNvPr id="10" name="Picture 6" descr="Afficher l'image d'orig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573373"/>
            <a:ext cx="1748833" cy="13787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Afficher l'image d'origin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62" y="3895171"/>
            <a:ext cx="2619463" cy="261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169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7" y="2188163"/>
            <a:ext cx="3603431" cy="3067206"/>
          </a:xfrm>
          <a:prstGeom prst="rect">
            <a:avLst/>
          </a:prstGeom>
        </p:spPr>
      </p:pic>
      <p:pic>
        <p:nvPicPr>
          <p:cNvPr id="2052" name="Picture 4" descr="Afficher l'image d'origin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078" y="5255369"/>
            <a:ext cx="1632181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6" descr="Résultat de recherche d'images pour &quot;images votez pour moi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6" name="Picture 2" descr="C:\Users\accueil01\Documents\Divers\Votez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73552">
            <a:off x="491676" y="1333266"/>
            <a:ext cx="4105897" cy="51237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 rot="21446652">
            <a:off x="1112181" y="509003"/>
            <a:ext cx="6987462" cy="92170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PRÉSENTER MA CANDIDATURE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a</a:t>
            </a:r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ux autres enfants</a:t>
            </a:r>
          </a:p>
        </p:txBody>
      </p:sp>
      <p:sp>
        <p:nvSpPr>
          <p:cNvPr id="6" name="Rectangle 5"/>
          <p:cNvSpPr/>
          <p:nvPr/>
        </p:nvSpPr>
        <p:spPr>
          <a:xfrm rot="20909726">
            <a:off x="857009" y="2536018"/>
            <a:ext cx="3282326" cy="24622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fr-FR" dirty="0"/>
              <a:t>École ...  </a:t>
            </a:r>
          </a:p>
          <a:p>
            <a:pPr algn="r"/>
            <a:r>
              <a:rPr lang="fr-FR" dirty="0"/>
              <a:t>Je m’appelle ……  </a:t>
            </a:r>
          </a:p>
          <a:p>
            <a:pPr algn="r"/>
            <a:r>
              <a:rPr lang="fr-FR" dirty="0"/>
              <a:t>Je suis en classe de...</a:t>
            </a:r>
          </a:p>
          <a:p>
            <a:pPr algn="ctr"/>
            <a:endParaRPr lang="fr-FR" dirty="0"/>
          </a:p>
          <a:p>
            <a:pPr algn="ctr"/>
            <a:r>
              <a:rPr lang="fr-FR" sz="2000" i="1" dirty="0"/>
              <a:t>J’ai bien écouté vos idées </a:t>
            </a:r>
            <a:r>
              <a:rPr lang="fr-FR" sz="2000" i="1" dirty="0" smtClean="0"/>
              <a:t>!</a:t>
            </a:r>
          </a:p>
          <a:p>
            <a:pPr algn="ctr"/>
            <a:endParaRPr lang="fr-FR" sz="800" i="1" dirty="0"/>
          </a:p>
          <a:p>
            <a:pPr algn="ctr"/>
            <a:r>
              <a:rPr lang="fr-FR" b="1" dirty="0"/>
              <a:t>Mes projets :</a:t>
            </a:r>
          </a:p>
          <a:p>
            <a:pPr algn="ctr"/>
            <a:endParaRPr lang="fr-FR" sz="800" dirty="0"/>
          </a:p>
          <a:p>
            <a:r>
              <a:rPr lang="fr-FR" sz="1400" dirty="0" smtClean="0"/>
              <a:t>- Concernant l’environnement, j’aimerais</a:t>
            </a:r>
            <a:r>
              <a:rPr lang="fr-FR" sz="1400" dirty="0"/>
              <a:t>…</a:t>
            </a:r>
          </a:p>
          <a:p>
            <a:r>
              <a:rPr lang="fr-FR" sz="1400" dirty="0" smtClean="0"/>
              <a:t>- Concernant la sécurité routière…</a:t>
            </a:r>
            <a:endParaRPr lang="fr-FR" sz="1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5329788" y="2367734"/>
            <a:ext cx="2823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FF00"/>
                </a:solidFill>
              </a:rPr>
              <a:t>« PRINQUIAU, une ville propre où il fait bon vivre »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02217" y="1966735"/>
            <a:ext cx="801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i="1" dirty="0">
                <a:solidFill>
                  <a:prstClr val="black"/>
                </a:solidFill>
              </a:rPr>
              <a:t>slogan</a:t>
            </a:r>
          </a:p>
        </p:txBody>
      </p:sp>
      <p:pic>
        <p:nvPicPr>
          <p:cNvPr id="19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6" grpId="0" animBg="1"/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 rot="21446652">
            <a:off x="2141770" y="512270"/>
            <a:ext cx="5043883" cy="92170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LES ÉLECTIONS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Comment ça se passe ?</a:t>
            </a:r>
          </a:p>
        </p:txBody>
      </p:sp>
      <p:sp>
        <p:nvSpPr>
          <p:cNvPr id="2" name="Rectangle 1"/>
          <p:cNvSpPr/>
          <p:nvPr/>
        </p:nvSpPr>
        <p:spPr>
          <a:xfrm>
            <a:off x="668191" y="1772816"/>
            <a:ext cx="7848872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fr-F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Chaque élève va recevoir une carte électorale qu’il devra présenter le jour du vote.</a:t>
            </a:r>
          </a:p>
        </p:txBody>
      </p:sp>
      <p:pic>
        <p:nvPicPr>
          <p:cNvPr id="1026" name="Picture 2" descr="C:\Users\accueil01\Documents\Divers\Carte électorale enfant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41583">
            <a:off x="2368522" y="3084586"/>
            <a:ext cx="4367357" cy="308079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288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717" y="136672"/>
            <a:ext cx="4777148" cy="2687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5" name="Picture 2" descr="Afficher l'image d'origin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480246"/>
            <a:ext cx="1505219" cy="1505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 rot="21446652">
            <a:off x="920963" y="627063"/>
            <a:ext cx="3529191" cy="61232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 JOUR DU VOTE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996534" y="2002022"/>
            <a:ext cx="6101774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1. J’arrive à la mairie, dans la salle des votes…</a:t>
            </a:r>
            <a:endParaRPr lang="fr-FR" sz="2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472486" y="4568202"/>
            <a:ext cx="811652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3. Je prends sur la table une enveloppe et le bulletin de vote.</a:t>
            </a:r>
            <a:endParaRPr lang="fr-FR" sz="2400" dirty="0"/>
          </a:p>
        </p:txBody>
      </p:sp>
      <p:pic>
        <p:nvPicPr>
          <p:cNvPr id="15" name="Image 14" descr="CMJ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131840" y="5057578"/>
            <a:ext cx="2660424" cy="1583297"/>
          </a:xfrm>
          <a:prstGeom prst="rect">
            <a:avLst/>
          </a:prstGeom>
        </p:spPr>
      </p:pic>
      <p:pic>
        <p:nvPicPr>
          <p:cNvPr id="3" name="Picture 2" descr="C:\Users\accueil01\Documents\Divers\Carte électorale enfant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264" y="2683092"/>
            <a:ext cx="2362091" cy="1666252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 rot="241070">
            <a:off x="1204801" y="3342319"/>
            <a:ext cx="4725976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2</a:t>
            </a:r>
            <a:r>
              <a:rPr lang="fr-FR" sz="2400" dirty="0" smtClean="0"/>
              <a:t>. Je présente ma carte électorale…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70784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" grpId="0" animBg="1"/>
      <p:bldP spid="2" grpId="0" animBg="1"/>
      <p:bldP spid="13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ésultat de recherche d'images pour &quot;images élections d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757" y="297761"/>
            <a:ext cx="4254587" cy="252069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995936" y="3138703"/>
            <a:ext cx="3933698" cy="599062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bg1"/>
                </a:solidFill>
                <a:latin typeface="+mj-lt"/>
                <a:cs typeface="Helvetica"/>
              </a:rPr>
              <a:t>4 cases maximum</a:t>
            </a:r>
            <a:r>
              <a:rPr lang="fr-FR" sz="2400" dirty="0" smtClean="0">
                <a:solidFill>
                  <a:schemeClr val="bg1"/>
                </a:solidFill>
                <a:latin typeface="+mj-lt"/>
                <a:cs typeface="Helvetica"/>
              </a:rPr>
              <a:t> à cocher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50085"/>
              </p:ext>
            </p:extLst>
          </p:nvPr>
        </p:nvGraphicFramePr>
        <p:xfrm>
          <a:off x="971600" y="4077072"/>
          <a:ext cx="2736304" cy="2304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296144"/>
              </a:tblGrid>
              <a:tr h="384043">
                <a:tc>
                  <a:txBody>
                    <a:bodyPr/>
                    <a:lstStyle/>
                    <a:p>
                      <a:r>
                        <a:rPr lang="fr-FR" dirty="0" smtClean="0"/>
                        <a:t>CM1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Garçons</a:t>
                      </a:r>
                      <a:endParaRPr lang="fr-FR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fr-FR" dirty="0" smtClean="0"/>
                        <a:t>Thomas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fr-FR" dirty="0" smtClean="0"/>
                        <a:t>Urbain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fr-FR" dirty="0" smtClean="0"/>
                        <a:t>Gustave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fr-FR" dirty="0" smtClean="0"/>
                        <a:t>Charles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fr-FR" dirty="0" smtClean="0"/>
                        <a:t>Simon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533075"/>
              </p:ext>
            </p:extLst>
          </p:nvPr>
        </p:nvGraphicFramePr>
        <p:xfrm>
          <a:off x="971600" y="1628800"/>
          <a:ext cx="2736304" cy="244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296144"/>
              </a:tblGrid>
              <a:tr h="408046">
                <a:tc>
                  <a:txBody>
                    <a:bodyPr/>
                    <a:lstStyle/>
                    <a:p>
                      <a:r>
                        <a:rPr lang="fr-FR" dirty="0" smtClean="0"/>
                        <a:t>CM1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Filles</a:t>
                      </a:r>
                      <a:endParaRPr lang="fr-FR" dirty="0"/>
                    </a:p>
                  </a:txBody>
                  <a:tcPr/>
                </a:tc>
              </a:tr>
              <a:tr h="408046">
                <a:tc>
                  <a:txBody>
                    <a:bodyPr/>
                    <a:lstStyle/>
                    <a:p>
                      <a:r>
                        <a:rPr lang="fr-FR" dirty="0" smtClean="0"/>
                        <a:t>Flore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08046">
                <a:tc>
                  <a:txBody>
                    <a:bodyPr/>
                    <a:lstStyle/>
                    <a:p>
                      <a:r>
                        <a:rPr lang="fr-FR" dirty="0" smtClean="0"/>
                        <a:t>Emeline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08046">
                <a:tc>
                  <a:txBody>
                    <a:bodyPr/>
                    <a:lstStyle/>
                    <a:p>
                      <a:r>
                        <a:rPr lang="fr-FR" dirty="0" smtClean="0"/>
                        <a:t>Elodie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408046">
                <a:tc>
                  <a:txBody>
                    <a:bodyPr/>
                    <a:lstStyle/>
                    <a:p>
                      <a:r>
                        <a:rPr lang="fr-FR" dirty="0" smtClean="0"/>
                        <a:t>Jeanne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08046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Kia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 rot="21446652">
            <a:off x="920650" y="613065"/>
            <a:ext cx="4157019" cy="61232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 BULLETIN DE VOTE</a:t>
            </a:r>
          </a:p>
        </p:txBody>
      </p:sp>
      <p:sp>
        <p:nvSpPr>
          <p:cNvPr id="17" name="Ellipse 16"/>
          <p:cNvSpPr/>
          <p:nvPr/>
        </p:nvSpPr>
        <p:spPr>
          <a:xfrm>
            <a:off x="2838138" y="4831541"/>
            <a:ext cx="432050" cy="3945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2834036" y="4446228"/>
            <a:ext cx="432050" cy="3945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2834552" y="3240960"/>
            <a:ext cx="432050" cy="3945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2834036" y="2430124"/>
            <a:ext cx="432050" cy="3945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3995935" y="4160681"/>
            <a:ext cx="3861691" cy="857485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  <a:latin typeface="+mj-lt"/>
                <a:cs typeface="Helvetica"/>
              </a:rPr>
              <a:t>OBLIGATOIREMENT,</a:t>
            </a:r>
          </a:p>
          <a:p>
            <a:pPr algn="ctr"/>
            <a:r>
              <a:rPr lang="fr-FR" sz="2800" b="1" dirty="0" smtClean="0">
                <a:solidFill>
                  <a:schemeClr val="bg1"/>
                </a:solidFill>
                <a:latin typeface="+mj-lt"/>
                <a:cs typeface="Helvetica"/>
              </a:rPr>
              <a:t>2 filles et 2 garçons</a:t>
            </a:r>
            <a:endParaRPr lang="fr-FR" sz="2800" b="1" dirty="0">
              <a:solidFill>
                <a:schemeClr val="bg1"/>
              </a:solidFill>
              <a:latin typeface="+mj-lt"/>
              <a:cs typeface="Helvetica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897749" y="244912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X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897749" y="484563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X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2897749" y="32535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X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902402" y="44485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X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07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12" grpId="0"/>
      <p:bldP spid="23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884</TotalTime>
  <Words>577</Words>
  <Application>Microsoft Office PowerPoint</Application>
  <PresentationFormat>Affichage à l'écran (4:3)</PresentationFormat>
  <Paragraphs>143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Le C.M.J.C.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FIN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C.M.J.C. Conseil Municipal des Jeunes Citoyens</dc:title>
  <dc:creator>Dedette</dc:creator>
  <cp:lastModifiedBy>Accueil</cp:lastModifiedBy>
  <cp:revision>83</cp:revision>
  <cp:lastPrinted>2017-10-13T07:31:08Z</cp:lastPrinted>
  <dcterms:created xsi:type="dcterms:W3CDTF">2015-12-13T15:29:27Z</dcterms:created>
  <dcterms:modified xsi:type="dcterms:W3CDTF">2017-10-16T07:58:38Z</dcterms:modified>
</cp:coreProperties>
</file>