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Eloane, Melvin et Quentin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Et le loup se jeta sur le garçon pour le sauver.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Ensuite l’arbre tomba dans la neige. Louis se retrouva nez à nez avec l’animal.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L’enfant avait peur du loup.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Finalement le loup n’était pas </a:t>
            </a:r>
            <a:r>
              <a:rPr lang="fr-FR" sz="2400"/>
              <a:t>si méchant.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était une fois, Louis qui se promenait dans les bois.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le regardait impatiemment.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était dans la forêt en train de marcher dans la neige.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commença à neiger.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hibou regardait le petit garçon.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surveillait l’enfant.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s’apprêtait à sauver le petit garçon.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Louis regarda derrière lui, il avait très peur.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114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8</cp:revision>
  <dcterms:created xsi:type="dcterms:W3CDTF">2018-07-02T19:20:02Z</dcterms:created>
  <dcterms:modified xsi:type="dcterms:W3CDTF">2018-07-02T20:47:13Z</dcterms:modified>
</cp:coreProperties>
</file>