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77B11-2357-40A9-A010-AE0E733FF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F59B19-CD7A-4879-B6FA-608538380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714132-CE16-4F1B-85C4-1EFE6D0A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C8A603-A53B-469A-8AEB-7CC5CCF8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F8495-96F8-49A6-A159-D437E03F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70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94BAA-11C1-4B93-A418-5693A821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B1F0B7-A110-4DB6-B27D-53FBF38FC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5735E8-9FE6-47CE-AF2A-B83B04A6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95BA0C-F678-4FE4-87B2-365B28F2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3EE166-C6BF-40FB-91C7-8F57C5E5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9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D3A47A-C7D8-422C-94EC-7CA4DD562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808C18-342B-456B-B92B-CE23042C0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30715F-70AC-4568-A4F9-632894B0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745EEF-D043-48C8-A25E-DCFD66DC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28A1C-3C88-4EF7-9028-7BDF75C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4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261A4-5650-4C58-992F-1C262A22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87613B-F4B2-483D-9E06-2E8B5904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75DAF-C3AE-4664-A3FB-15C024C7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B96D19-9ADA-48F5-A55B-F466F053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2EB8BA-CAC6-4F83-9AEF-71E5FF71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18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32D58-EE22-42B3-A272-F614B6A1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39EE4E-DD57-4B1B-8AE9-953B468FD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CB4FA7-ECA6-49AD-A73F-30CA0F8A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FBA2D-A6C5-4476-A433-AB92223E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74464D-E2B3-48D3-A3A2-870D2D9D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1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5344F-29CC-4564-B447-F443892A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9B9123-1AD7-411B-872E-BB509777D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850921-8A03-4957-8267-D268BD0DA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AA7C89-6EC9-40A7-BA9D-20A27233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99B0CC-B9B6-4BC9-A275-B57ABFF1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979E35-E1DE-4222-B83E-9FE46061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52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A31FE-D462-406B-8CF1-04907A43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3F699E-E973-4500-855C-3FCBC3C1F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638CB8-C9D4-4949-BD91-539758D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C1F7B1-D361-47E0-8F04-5AB99BE8C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8614BF-41E1-4258-849D-6D0DC2750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3AF2E1-5F80-4739-BCEE-274567E1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D48F67-B0AE-402E-BC01-8CE6CB44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8145AD-1C0F-4BBA-83B0-16A80AD6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98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64616-6043-465D-A73F-1F898160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D8E7E2-1F88-42F0-AEBD-C573ED08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659634-74F1-469D-A5C4-9EC28A22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03ADFC-54E9-46EA-8198-DFC5F298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30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CC44BD-DE68-4B74-B51E-142BEDD8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DAC900-75D7-4972-8569-5E52271D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CF8AC7-33E2-4315-9899-62A25983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15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C9B05-51B1-4A4E-952A-7F00A49E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B9A429-BFF3-4BDE-827C-92059DED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197695-18A9-4727-9466-931B3A25C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D50863-C274-4533-9325-A1021B09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93ED88-57DA-4B08-AD89-B202347C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462F6B-A633-40C0-8C17-27137BBA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28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DDA08-0A96-4CF8-8E34-34B15B8A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54FBFD-C92B-40BB-99BE-3D8C122F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4EE309-0273-4414-B8C9-E80189D64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C5891E-331D-416F-8646-F7D9019F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ABA0D0-C30D-4305-90EF-1FAA673D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7D2374-D900-47C6-BAA8-FBDF6E60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C4E556-8F65-4A31-88AF-2B865A16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434825-B64B-4277-B459-A518B24D2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799B7A-2A9D-45E2-91B6-B7678DC19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24855C-0D9D-4AA5-902F-E81DDCFCD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740368-E068-4852-834F-B1D21DF9B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2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3CC6195-59D7-4798-BC26-37999AE9D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44" y="269154"/>
            <a:ext cx="7470085" cy="63196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58E81F-1E36-4916-8D48-AA484F3745F7}"/>
              </a:ext>
            </a:extLst>
          </p:cNvPr>
          <p:cNvSpPr txBox="1"/>
          <p:nvPr/>
        </p:nvSpPr>
        <p:spPr>
          <a:xfrm>
            <a:off x="2637183" y="530086"/>
            <a:ext cx="27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Lilian, Laly et Enola</a:t>
            </a:r>
          </a:p>
        </p:txBody>
      </p:sp>
    </p:spTree>
    <p:extLst>
      <p:ext uri="{BB962C8B-B14F-4D97-AF65-F5344CB8AC3E}">
        <p14:creationId xmlns:p14="http://schemas.microsoft.com/office/powerpoint/2010/main" val="85269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E6B4C8-20CF-429F-8CBC-375B14F1E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5" t="3262" r="17174" b="12445"/>
          <a:stretch/>
        </p:blipFill>
        <p:spPr>
          <a:xfrm>
            <a:off x="-185530" y="838201"/>
            <a:ext cx="6082018" cy="438307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335A47-17F1-4280-834C-A657850F3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2" t="3649" r="16956" b="12251"/>
          <a:stretch/>
        </p:blipFill>
        <p:spPr>
          <a:xfrm>
            <a:off x="5896488" y="838200"/>
            <a:ext cx="6096000" cy="43830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AFA515-A6AA-4604-8A04-9F20A5C71991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L’arbre allait lui tomber dessus, quand tout à coup, le loup sauta sur Lilian. </a:t>
            </a:r>
          </a:p>
        </p:txBody>
      </p:sp>
    </p:spTree>
    <p:extLst>
      <p:ext uri="{BB962C8B-B14F-4D97-AF65-F5344CB8AC3E}">
        <p14:creationId xmlns:p14="http://schemas.microsoft.com/office/powerpoint/2010/main" val="19116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F2A051A-066C-465C-81C1-1533C05E3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9" t="5491" r="16631" b="13412"/>
          <a:stretch/>
        </p:blipFill>
        <p:spPr>
          <a:xfrm>
            <a:off x="-61281" y="821636"/>
            <a:ext cx="6195078" cy="423925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5666F2-F343-4E17-8339-D83C1B187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6" t="9836" r="16739" b="9805"/>
          <a:stretch/>
        </p:blipFill>
        <p:spPr>
          <a:xfrm>
            <a:off x="6133797" y="821637"/>
            <a:ext cx="6058203" cy="42392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67C7C2F-264D-47A4-A174-E2BDB78A22FD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le sauva. </a:t>
            </a:r>
          </a:p>
        </p:txBody>
      </p:sp>
    </p:spTree>
    <p:extLst>
      <p:ext uri="{BB962C8B-B14F-4D97-AF65-F5344CB8AC3E}">
        <p14:creationId xmlns:p14="http://schemas.microsoft.com/office/powerpoint/2010/main" val="317218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172999-7519-4B74-A435-3C5C86C48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8" t="1523" r="17935" b="15925"/>
          <a:stretch/>
        </p:blipFill>
        <p:spPr>
          <a:xfrm>
            <a:off x="0" y="874642"/>
            <a:ext cx="6146290" cy="43741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BCAFB6-38E3-4A23-9468-8080826AB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04" t="5003" r="16739" b="12735"/>
          <a:stretch/>
        </p:blipFill>
        <p:spPr>
          <a:xfrm>
            <a:off x="6096000" y="874644"/>
            <a:ext cx="6096000" cy="43741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33D6522-DFAC-41F8-B651-A9B91412DA72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Puis l’arbre tomba. </a:t>
            </a:r>
          </a:p>
        </p:txBody>
      </p:sp>
    </p:spTree>
    <p:extLst>
      <p:ext uri="{BB962C8B-B14F-4D97-AF65-F5344CB8AC3E}">
        <p14:creationId xmlns:p14="http://schemas.microsoft.com/office/powerpoint/2010/main" val="217448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56E381-6459-4C5A-B3CB-F6C62BF1E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4507" r="16955" b="14959"/>
          <a:stretch/>
        </p:blipFill>
        <p:spPr>
          <a:xfrm>
            <a:off x="0" y="921733"/>
            <a:ext cx="6202016" cy="42282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AA0C3F-FC59-44F6-B418-EC6E966CC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53" t="15055" r="16631" b="3658"/>
          <a:stretch/>
        </p:blipFill>
        <p:spPr>
          <a:xfrm>
            <a:off x="6158164" y="921733"/>
            <a:ext cx="6033836" cy="422828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336BF7A-5D6F-4CC5-BDA8-007FB534AA8B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Enfin, ils se firent un câlin. </a:t>
            </a:r>
          </a:p>
        </p:txBody>
      </p:sp>
    </p:spTree>
    <p:extLst>
      <p:ext uri="{BB962C8B-B14F-4D97-AF65-F5344CB8AC3E}">
        <p14:creationId xmlns:p14="http://schemas.microsoft.com/office/powerpoint/2010/main" val="269042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01D9B40-EBA3-4A26-87F6-198603CC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4"/>
          <a:stretch/>
        </p:blipFill>
        <p:spPr>
          <a:xfrm>
            <a:off x="0" y="493643"/>
            <a:ext cx="6011890" cy="44504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7A5E3C1-5DBC-4F9E-9B7B-DDF82A8E8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6"/>
          <a:stretch/>
        </p:blipFill>
        <p:spPr>
          <a:xfrm>
            <a:off x="6013928" y="493642"/>
            <a:ext cx="6178072" cy="44504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8E13EF-EBA4-4CD8-AD45-CC1A3B89BBF9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était une fois Lilian qui se promenait dans la forêt. </a:t>
            </a:r>
          </a:p>
        </p:txBody>
      </p:sp>
    </p:spTree>
    <p:extLst>
      <p:ext uri="{BB962C8B-B14F-4D97-AF65-F5344CB8AC3E}">
        <p14:creationId xmlns:p14="http://schemas.microsoft.com/office/powerpoint/2010/main" val="188097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EA8307-E7D6-4E69-AD17-D542406A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928"/>
            <a:ext cx="6096000" cy="42795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CA62677-9323-4C8B-9834-FC5E78968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7"/>
          <a:stretch/>
        </p:blipFill>
        <p:spPr>
          <a:xfrm>
            <a:off x="6096000" y="1105095"/>
            <a:ext cx="6002853" cy="42744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8F3D986-EBAC-4F21-9945-128900A377E4}"/>
              </a:ext>
            </a:extLst>
          </p:cNvPr>
          <p:cNvSpPr txBox="1"/>
          <p:nvPr/>
        </p:nvSpPr>
        <p:spPr>
          <a:xfrm>
            <a:off x="437322" y="552207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entendit un bruit bizarre, il vit deux yeux blancs. </a:t>
            </a:r>
          </a:p>
        </p:txBody>
      </p:sp>
    </p:spTree>
    <p:extLst>
      <p:ext uri="{BB962C8B-B14F-4D97-AF65-F5344CB8AC3E}">
        <p14:creationId xmlns:p14="http://schemas.microsoft.com/office/powerpoint/2010/main" val="404300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A69ABF-8AA5-4D75-868C-E96FB2705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2" t="7129" r="19298" b="8386"/>
          <a:stretch/>
        </p:blipFill>
        <p:spPr>
          <a:xfrm>
            <a:off x="-1" y="1155968"/>
            <a:ext cx="6000471" cy="44409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7CD68E-53C4-4927-8E43-3D23E567D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3" t="4230" r="16848" b="12058"/>
          <a:stretch/>
        </p:blipFill>
        <p:spPr>
          <a:xfrm>
            <a:off x="5976730" y="1155968"/>
            <a:ext cx="6215270" cy="44409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4E97B6-3157-46F3-BE7C-C37671B8D724}"/>
              </a:ext>
            </a:extLst>
          </p:cNvPr>
          <p:cNvSpPr txBox="1"/>
          <p:nvPr/>
        </p:nvSpPr>
        <p:spPr>
          <a:xfrm>
            <a:off x="384313" y="580445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le suivit sans faire aucun bruit. </a:t>
            </a:r>
          </a:p>
        </p:txBody>
      </p:sp>
    </p:spTree>
    <p:extLst>
      <p:ext uri="{BB962C8B-B14F-4D97-AF65-F5344CB8AC3E}">
        <p14:creationId xmlns:p14="http://schemas.microsoft.com/office/powerpoint/2010/main" val="220337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184CD7A-8BB0-4918-B432-72EA5D724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0" t="3843" r="16522" b="12252"/>
          <a:stretch/>
        </p:blipFill>
        <p:spPr>
          <a:xfrm>
            <a:off x="0" y="964095"/>
            <a:ext cx="6096000" cy="43018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FF66BC7-D6CA-496F-B7D1-203AC3A83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2" t="3456" r="16739" b="12445"/>
          <a:stretch/>
        </p:blipFill>
        <p:spPr>
          <a:xfrm>
            <a:off x="6096000" y="964095"/>
            <a:ext cx="6072097" cy="430189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A3E6E9-FE90-4532-8796-6C39849A72FC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Tout à coup, il se mit à neiger. Lilian tendit la main. </a:t>
            </a:r>
          </a:p>
        </p:txBody>
      </p:sp>
    </p:spTree>
    <p:extLst>
      <p:ext uri="{BB962C8B-B14F-4D97-AF65-F5344CB8AC3E}">
        <p14:creationId xmlns:p14="http://schemas.microsoft.com/office/powerpoint/2010/main" val="383193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CE64D2D-DC00-4317-9EF4-A66F53364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4" t="5776" r="16631" b="10512"/>
          <a:stretch/>
        </p:blipFill>
        <p:spPr>
          <a:xfrm>
            <a:off x="-19856" y="921695"/>
            <a:ext cx="6115856" cy="429897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FD6B41E-99D0-4203-8718-06669D480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9" t="1329" r="16522" b="14959"/>
          <a:stretch/>
        </p:blipFill>
        <p:spPr>
          <a:xfrm>
            <a:off x="6096000" y="921695"/>
            <a:ext cx="6095999" cy="429897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9A8CD1C-D550-48BC-A980-3C6B375F36CB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courait dans la forêt. Il entendait la chouette qui faisait : « Hou, hou ! »</a:t>
            </a:r>
          </a:p>
        </p:txBody>
      </p:sp>
    </p:spTree>
    <p:extLst>
      <p:ext uri="{BB962C8B-B14F-4D97-AF65-F5344CB8AC3E}">
        <p14:creationId xmlns:p14="http://schemas.microsoft.com/office/powerpoint/2010/main" val="71347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923E8A-1427-4107-8C4E-67658A1C3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6" t="4229" r="16739" b="11286"/>
          <a:stretch/>
        </p:blipFill>
        <p:spPr>
          <a:xfrm>
            <a:off x="0" y="937592"/>
            <a:ext cx="6095999" cy="43671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883A8A-BFBC-4F1D-87A0-B8D86EB36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8" t="7709" r="16739" b="9159"/>
          <a:stretch/>
        </p:blipFill>
        <p:spPr>
          <a:xfrm>
            <a:off x="6095999" y="937592"/>
            <a:ext cx="6188765" cy="43554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83B0412-0A64-44C0-9369-4BB5FD6B6E02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Lilian se sauva. </a:t>
            </a:r>
          </a:p>
        </p:txBody>
      </p:sp>
    </p:spTree>
    <p:extLst>
      <p:ext uri="{BB962C8B-B14F-4D97-AF65-F5344CB8AC3E}">
        <p14:creationId xmlns:p14="http://schemas.microsoft.com/office/powerpoint/2010/main" val="164620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1DE201A-9494-4640-8FFB-A43F3F53D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6355" r="19130" b="10706"/>
          <a:stretch/>
        </p:blipFill>
        <p:spPr>
          <a:xfrm>
            <a:off x="-61036" y="1077871"/>
            <a:ext cx="5970017" cy="43335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29C0D9-1A40-4FF3-8239-1A516724B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74" t="5002" r="16739" b="11092"/>
          <a:stretch/>
        </p:blipFill>
        <p:spPr>
          <a:xfrm>
            <a:off x="5908981" y="1077871"/>
            <a:ext cx="6070984" cy="43335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3EE036-6C53-4206-805A-62606DA4473D}"/>
              </a:ext>
            </a:extLst>
          </p:cNvPr>
          <p:cNvSpPr txBox="1"/>
          <p:nvPr/>
        </p:nvSpPr>
        <p:spPr>
          <a:xfrm>
            <a:off x="422581" y="5780129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le regardait. </a:t>
            </a:r>
          </a:p>
        </p:txBody>
      </p:sp>
    </p:spTree>
    <p:extLst>
      <p:ext uri="{BB962C8B-B14F-4D97-AF65-F5344CB8AC3E}">
        <p14:creationId xmlns:p14="http://schemas.microsoft.com/office/powerpoint/2010/main" val="75444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35C39A-72FE-49AE-B082-AF9EA60C5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6" t="5819" r="16522" b="13412"/>
          <a:stretch/>
        </p:blipFill>
        <p:spPr>
          <a:xfrm>
            <a:off x="0" y="993913"/>
            <a:ext cx="6265058" cy="43334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18C7B35-FDD3-4F71-9BD7-6C21D7FF6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87" t="2103" r="16631" b="14957"/>
          <a:stretch/>
        </p:blipFill>
        <p:spPr>
          <a:xfrm>
            <a:off x="6265058" y="993914"/>
            <a:ext cx="6020316" cy="43334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48F204-E32B-4BF5-A632-AB44BC2F1007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Lilian continua de courir. </a:t>
            </a:r>
          </a:p>
        </p:txBody>
      </p:sp>
    </p:spTree>
    <p:extLst>
      <p:ext uri="{BB962C8B-B14F-4D97-AF65-F5344CB8AC3E}">
        <p14:creationId xmlns:p14="http://schemas.microsoft.com/office/powerpoint/2010/main" val="2585767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114</Words>
  <Application>Microsoft Office PowerPoint</Application>
  <PresentationFormat>Grand écran</PresentationFormat>
  <Paragraphs>13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Tiphaine Crespel</dc:creator>
  <cp:lastModifiedBy>Tiphaine Crespel</cp:lastModifiedBy>
  <cp:revision>6</cp:revision>
  <dcterms:created xsi:type="dcterms:W3CDTF">2018-07-02T19:20:02Z</dcterms:created>
  <dcterms:modified xsi:type="dcterms:W3CDTF">2018-07-02T20:28:15Z</dcterms:modified>
</cp:coreProperties>
</file>