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Louna, Hana et Léo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saute sur le garçon.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L’enfant a été sauvé par le loup parce que l’arbre allait tomber.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garçon et le loup s’observent.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la fin de la journée, Thomas fait un câlin à l’animal. </a:t>
            </a:r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Aujourd’hui, Thomas se balade dans la forêt, il a froid.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sort de sa cachette.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suit Thomas.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garçon veut retrouver son chemin mais il n’y arrive pas.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hibou suit Thomas.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observe l’enfant.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ouvre sa gueule.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Thomas a peur.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101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7</cp:revision>
  <dcterms:created xsi:type="dcterms:W3CDTF">2018-07-02T19:20:02Z</dcterms:created>
  <dcterms:modified xsi:type="dcterms:W3CDTF">2018-07-02T20:42:02Z</dcterms:modified>
</cp:coreProperties>
</file>