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B77B11-2357-40A9-A010-AE0E733FFD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9F59B19-CD7A-4879-B6FA-6085383807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714132-CE16-4F1B-85C4-1EFE6D0A0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6E372-8D06-41E0-AF7C-F3E5D3096675}" type="datetimeFigureOut">
              <a:rPr lang="fr-FR" smtClean="0"/>
              <a:t>02/07/2018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2C8A603-A53B-469A-8AEB-7CC5CCF8E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5CF8495-96F8-49A6-A159-D437E03F3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9924B-97A9-4D62-BA13-F0772FF9BA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7700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B94BAA-11C1-4B93-A418-5693A8218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CB1F0B7-A110-4DB6-B27D-53FBF38FCD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E5735E8-9FE6-47CE-AF2A-B83B04A69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6E372-8D06-41E0-AF7C-F3E5D3096675}" type="datetimeFigureOut">
              <a:rPr lang="fr-FR" smtClean="0"/>
              <a:t>02/07/2018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895BA0C-F678-4FE4-87B2-365B28F28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E3EE166-C6BF-40FB-91C7-8F57C5E51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9924B-97A9-4D62-BA13-F0772FF9BA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9197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F0D3A47A-C7D8-422C-94EC-7CA4DD562C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D808C18-342B-456B-B92B-CE23042C0A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B30715F-70AC-4568-A4F9-632894B0C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6E372-8D06-41E0-AF7C-F3E5D3096675}" type="datetimeFigureOut">
              <a:rPr lang="fr-FR" smtClean="0"/>
              <a:t>02/07/2018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E745EEF-D043-48C8-A25E-DCFD66DC2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EF28A1C-3C88-4EF7-9028-7BDF75C70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9924B-97A9-4D62-BA13-F0772FF9BA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4048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5261A4-5650-4C58-992F-1C262A220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87613B-F4B2-483D-9E06-2E8B590482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1775DAF-C3AE-4664-A3FB-15C024C7A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6E372-8D06-41E0-AF7C-F3E5D3096675}" type="datetimeFigureOut">
              <a:rPr lang="fr-FR" smtClean="0"/>
              <a:t>02/07/2018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9B96D19-9ADA-48F5-A55B-F466F053F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B2EB8BA-CAC6-4F83-9AEF-71E5FF715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9924B-97A9-4D62-BA13-F0772FF9BA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6182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632D58-EE22-42B3-A272-F614B6A1D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039EE4E-DD57-4B1B-8AE9-953B468FD9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6CB4FA7-ECA6-49AD-A73F-30CA0F8A6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6E372-8D06-41E0-AF7C-F3E5D3096675}" type="datetimeFigureOut">
              <a:rPr lang="fr-FR" smtClean="0"/>
              <a:t>02/07/2018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CAFBA2D-A6C5-4476-A433-AB92223E3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E74464D-E2B3-48D3-A3A2-870D2D9DD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9924B-97A9-4D62-BA13-F0772FF9BA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413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55344F-29CC-4564-B447-F443892AD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59B9123-1AD7-411B-872E-BB509777D1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F850921-8A03-4957-8267-D268BD0DA5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4AA7C89-6EC9-40A7-BA9D-20A272331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6E372-8D06-41E0-AF7C-F3E5D3096675}" type="datetimeFigureOut">
              <a:rPr lang="fr-FR" smtClean="0"/>
              <a:t>02/07/2018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899B0CC-B9B6-4BC9-A275-B57ABFF16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1979E35-E1DE-4222-B83E-9FE46061E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9924B-97A9-4D62-BA13-F0772FF9BA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8521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BA31FE-D462-406B-8CF1-04907A430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63F699E-E973-4500-855C-3FCBC3C1F4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D638CB8-C9D4-4949-BD91-539758D739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DC1F7B1-D361-47E0-8F04-5AB99BE8C0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18614BF-41E1-4258-849D-6D0DC27507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2C3AF2E1-5F80-4739-BCEE-274567E1A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6E372-8D06-41E0-AF7C-F3E5D3096675}" type="datetimeFigureOut">
              <a:rPr lang="fr-FR" smtClean="0"/>
              <a:t>02/07/2018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2D48F67-B0AE-402E-BC01-8CE6CB44D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58145AD-1C0F-4BBA-83B0-16A80AD66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9924B-97A9-4D62-BA13-F0772FF9BA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9981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164616-6043-465D-A73F-1F898160A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4D8E7E2-1F88-42F0-AEBD-C573ED08E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6E372-8D06-41E0-AF7C-F3E5D3096675}" type="datetimeFigureOut">
              <a:rPr lang="fr-FR" smtClean="0"/>
              <a:t>02/07/2018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1659634-74F1-469D-A5C4-9EC28A22B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E03ADFC-54E9-46EA-8198-DFC5F2985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9924B-97A9-4D62-BA13-F0772FF9BA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8302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ACC44BD-DE68-4B74-B51E-142BEDD8A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6E372-8D06-41E0-AF7C-F3E5D3096675}" type="datetimeFigureOut">
              <a:rPr lang="fr-FR" smtClean="0"/>
              <a:t>02/07/2018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FDAC900-75D7-4972-8569-5E52271DD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7CF8AC7-33E2-4315-9899-62A25983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9924B-97A9-4D62-BA13-F0772FF9BA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3153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EC9B05-51B1-4A4E-952A-7F00A49E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7B9A429-BFF3-4BDE-827C-92059DEDA1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E197695-18A9-4727-9466-931B3A25CA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BD50863-C274-4533-9325-A1021B091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6E372-8D06-41E0-AF7C-F3E5D3096675}" type="datetimeFigureOut">
              <a:rPr lang="fr-FR" smtClean="0"/>
              <a:t>02/07/2018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193ED88-57DA-4B08-AD89-B202347C6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7462F6B-A633-40C0-8C17-27137BBA9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9924B-97A9-4D62-BA13-F0772FF9BA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7288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0DDA08-0A96-4CF8-8E34-34B15B8AA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DC54FBFD-C92B-40BB-99BE-3D8C122F87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14EE309-0273-4414-B8C9-E80189D64D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5C5891E-331D-416F-8646-F7D9019FE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6E372-8D06-41E0-AF7C-F3E5D3096675}" type="datetimeFigureOut">
              <a:rPr lang="fr-FR" smtClean="0"/>
              <a:t>02/07/2018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6ABA0D0-C30D-4305-90EF-1FAA673D2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67D2374-D900-47C6-BAA8-FBDF6E608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9924B-97A9-4D62-BA13-F0772FF9BA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172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9C4E556-8F65-4A31-88AF-2B865A168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8434825-B64B-4277-B459-A518B24D23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F799B7A-2A9D-45E2-91B6-B7678DC199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06E372-8D06-41E0-AF7C-F3E5D3096675}" type="datetimeFigureOut">
              <a:rPr lang="fr-FR" smtClean="0"/>
              <a:t>02/07/2018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424855C-0D9D-4AA5-902F-E81DDCFCD5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5740368-E068-4852-834F-B1D21DF9B1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9924B-97A9-4D62-BA13-F0772FF9BA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7120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53CC6195-59D7-4798-BC26-37999AE9D4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044" y="269154"/>
            <a:ext cx="7470085" cy="6319692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1E58E81F-1E36-4916-8D48-AA484F3745F7}"/>
              </a:ext>
            </a:extLst>
          </p:cNvPr>
          <p:cNvSpPr txBox="1"/>
          <p:nvPr/>
        </p:nvSpPr>
        <p:spPr>
          <a:xfrm>
            <a:off x="2637183" y="530086"/>
            <a:ext cx="2769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Léa, Clément et Alice</a:t>
            </a:r>
          </a:p>
        </p:txBody>
      </p:sp>
    </p:spTree>
    <p:extLst>
      <p:ext uri="{BB962C8B-B14F-4D97-AF65-F5344CB8AC3E}">
        <p14:creationId xmlns:p14="http://schemas.microsoft.com/office/powerpoint/2010/main" val="8526948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A2E6B4C8-20CF-429F-8CBC-375B14F1E6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065" t="3262" r="17174" b="12445"/>
          <a:stretch/>
        </p:blipFill>
        <p:spPr>
          <a:xfrm>
            <a:off x="-185530" y="838201"/>
            <a:ext cx="6082018" cy="4383074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FA335A47-17F1-4280-834C-A657850F34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282" t="3649" r="16956" b="12251"/>
          <a:stretch/>
        </p:blipFill>
        <p:spPr>
          <a:xfrm>
            <a:off x="5896488" y="838200"/>
            <a:ext cx="6096000" cy="4383075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6DAFA515-A6AA-4604-8A04-9F20A5C71991}"/>
              </a:ext>
            </a:extLst>
          </p:cNvPr>
          <p:cNvSpPr txBox="1"/>
          <p:nvPr/>
        </p:nvSpPr>
        <p:spPr>
          <a:xfrm>
            <a:off x="503583" y="5446643"/>
            <a:ext cx="1097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Le loup lui saute dessus. </a:t>
            </a:r>
          </a:p>
        </p:txBody>
      </p:sp>
    </p:spTree>
    <p:extLst>
      <p:ext uri="{BB962C8B-B14F-4D97-AF65-F5344CB8AC3E}">
        <p14:creationId xmlns:p14="http://schemas.microsoft.com/office/powerpoint/2010/main" val="1911686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0F2A051A-066C-465C-81C1-1533C05E38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739" t="5491" r="16631" b="13412"/>
          <a:stretch/>
        </p:blipFill>
        <p:spPr>
          <a:xfrm>
            <a:off x="-61281" y="821636"/>
            <a:ext cx="6195078" cy="4239258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CB5666F2-F343-4E17-8339-D83C1B187E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696" t="9836" r="16739" b="9805"/>
          <a:stretch/>
        </p:blipFill>
        <p:spPr>
          <a:xfrm>
            <a:off x="6133797" y="821637"/>
            <a:ext cx="6058203" cy="4239258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B67C7C2F-264D-47A4-A174-E2BDB78A22FD}"/>
              </a:ext>
            </a:extLst>
          </p:cNvPr>
          <p:cNvSpPr txBox="1"/>
          <p:nvPr/>
        </p:nvSpPr>
        <p:spPr>
          <a:xfrm>
            <a:off x="503583" y="5446643"/>
            <a:ext cx="1097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L’animal savait qu’il y avait un danger donc il a sauvé Clément. </a:t>
            </a:r>
          </a:p>
        </p:txBody>
      </p:sp>
    </p:spTree>
    <p:extLst>
      <p:ext uri="{BB962C8B-B14F-4D97-AF65-F5344CB8AC3E}">
        <p14:creationId xmlns:p14="http://schemas.microsoft.com/office/powerpoint/2010/main" val="31721878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07172999-7519-4B74-A435-3C5C86C484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848" t="1523" r="17935" b="15925"/>
          <a:stretch/>
        </p:blipFill>
        <p:spPr>
          <a:xfrm>
            <a:off x="0" y="874642"/>
            <a:ext cx="6146290" cy="4374111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A3BCAFB6-38E3-4A23-9468-8080826AB4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804" t="5003" r="16739" b="12735"/>
          <a:stretch/>
        </p:blipFill>
        <p:spPr>
          <a:xfrm>
            <a:off x="6096000" y="874644"/>
            <a:ext cx="6096000" cy="4374112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633D6522-DFAC-41F8-B651-A9B91412DA72}"/>
              </a:ext>
            </a:extLst>
          </p:cNvPr>
          <p:cNvSpPr txBox="1"/>
          <p:nvPr/>
        </p:nvSpPr>
        <p:spPr>
          <a:xfrm>
            <a:off x="503583" y="5446643"/>
            <a:ext cx="1097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Le hibou s’envole et le garçon est assis dans la neige. </a:t>
            </a:r>
          </a:p>
        </p:txBody>
      </p:sp>
    </p:spTree>
    <p:extLst>
      <p:ext uri="{BB962C8B-B14F-4D97-AF65-F5344CB8AC3E}">
        <p14:creationId xmlns:p14="http://schemas.microsoft.com/office/powerpoint/2010/main" val="21744805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2656E381-6459-4C5A-B3CB-F6C62BF1ED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631" t="4507" r="16955" b="14959"/>
          <a:stretch/>
        </p:blipFill>
        <p:spPr>
          <a:xfrm>
            <a:off x="0" y="921733"/>
            <a:ext cx="6202016" cy="4228288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91AA0C3F-FC59-44F6-B418-EC6E966CCA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153" t="15055" r="16631" b="3658"/>
          <a:stretch/>
        </p:blipFill>
        <p:spPr>
          <a:xfrm>
            <a:off x="6158164" y="921733"/>
            <a:ext cx="6033836" cy="4228288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B336BF7A-5D6F-4CC5-BDA8-007FB534AA8B}"/>
              </a:ext>
            </a:extLst>
          </p:cNvPr>
          <p:cNvSpPr txBox="1"/>
          <p:nvPr/>
        </p:nvSpPr>
        <p:spPr>
          <a:xfrm>
            <a:off x="503583" y="5446643"/>
            <a:ext cx="1097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Après, Clément remercie le loup pour </a:t>
            </a:r>
            <a:r>
              <a:rPr lang="fr-FR" sz="2400"/>
              <a:t>l’avoir sauvé. 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690427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601D9B40-EBA3-4A26-87F6-198603CC3D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84"/>
          <a:stretch/>
        </p:blipFill>
        <p:spPr>
          <a:xfrm>
            <a:off x="0" y="493643"/>
            <a:ext cx="6011890" cy="4450457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7A5E3C1-5DBC-4F9E-9B7B-DDF82A8E82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16"/>
          <a:stretch/>
        </p:blipFill>
        <p:spPr>
          <a:xfrm>
            <a:off x="6013928" y="493642"/>
            <a:ext cx="6178072" cy="4450457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6A8E13EF-EBA4-4CD8-AD45-CC1A3B89BBF9}"/>
              </a:ext>
            </a:extLst>
          </p:cNvPr>
          <p:cNvSpPr txBox="1"/>
          <p:nvPr/>
        </p:nvSpPr>
        <p:spPr>
          <a:xfrm>
            <a:off x="503583" y="5446643"/>
            <a:ext cx="1097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Aujourd’hui, le garçon se promène dans la forêt. </a:t>
            </a:r>
          </a:p>
        </p:txBody>
      </p:sp>
    </p:spTree>
    <p:extLst>
      <p:ext uri="{BB962C8B-B14F-4D97-AF65-F5344CB8AC3E}">
        <p14:creationId xmlns:p14="http://schemas.microsoft.com/office/powerpoint/2010/main" val="1880974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78EA8307-E7D6-4E69-AD17-D542406A4A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99928"/>
            <a:ext cx="6096000" cy="427958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6CA62677-9323-4C8B-9834-FC5E78968E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567"/>
          <a:stretch/>
        </p:blipFill>
        <p:spPr>
          <a:xfrm>
            <a:off x="6096000" y="1105095"/>
            <a:ext cx="6002853" cy="4274418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D8F3D986-EBAC-4F21-9945-128900A377E4}"/>
              </a:ext>
            </a:extLst>
          </p:cNvPr>
          <p:cNvSpPr txBox="1"/>
          <p:nvPr/>
        </p:nvSpPr>
        <p:spPr>
          <a:xfrm>
            <a:off x="437322" y="5522072"/>
            <a:ext cx="1097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Le loup voit Clément qui marche dans le bois. </a:t>
            </a:r>
          </a:p>
        </p:txBody>
      </p:sp>
    </p:spTree>
    <p:extLst>
      <p:ext uri="{BB962C8B-B14F-4D97-AF65-F5344CB8AC3E}">
        <p14:creationId xmlns:p14="http://schemas.microsoft.com/office/powerpoint/2010/main" val="4043006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8A69ABF-8AA5-4D75-868C-E96FB27055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522" t="7129" r="19298" b="8386"/>
          <a:stretch/>
        </p:blipFill>
        <p:spPr>
          <a:xfrm>
            <a:off x="-1" y="1155968"/>
            <a:ext cx="6000471" cy="4440943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357CD68E-53C4-4927-8E43-3D23E567DF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283" t="4230" r="16848" b="12058"/>
          <a:stretch/>
        </p:blipFill>
        <p:spPr>
          <a:xfrm>
            <a:off x="5976730" y="1155968"/>
            <a:ext cx="6215270" cy="4440943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A54E97B6-3157-46F3-BE7C-C37671B8D724}"/>
              </a:ext>
            </a:extLst>
          </p:cNvPr>
          <p:cNvSpPr txBox="1"/>
          <p:nvPr/>
        </p:nvSpPr>
        <p:spPr>
          <a:xfrm>
            <a:off x="384313" y="5804452"/>
            <a:ext cx="1097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Ensuite, le loup suit le garçon  doucement. </a:t>
            </a:r>
          </a:p>
        </p:txBody>
      </p:sp>
    </p:spTree>
    <p:extLst>
      <p:ext uri="{BB962C8B-B14F-4D97-AF65-F5344CB8AC3E}">
        <p14:creationId xmlns:p14="http://schemas.microsoft.com/office/powerpoint/2010/main" val="2203379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4184CD7A-8BB0-4918-B432-72EA5D724A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630" t="3843" r="16522" b="12252"/>
          <a:stretch/>
        </p:blipFill>
        <p:spPr>
          <a:xfrm>
            <a:off x="0" y="964095"/>
            <a:ext cx="6096000" cy="4301893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AFF66BC7-D6CA-496F-B7D1-203AC3A83A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522" t="3456" r="16739" b="12445"/>
          <a:stretch/>
        </p:blipFill>
        <p:spPr>
          <a:xfrm>
            <a:off x="6096000" y="964095"/>
            <a:ext cx="6072097" cy="4301893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12A3E6E9-FE90-4532-8796-6C39849A72FC}"/>
              </a:ext>
            </a:extLst>
          </p:cNvPr>
          <p:cNvSpPr txBox="1"/>
          <p:nvPr/>
        </p:nvSpPr>
        <p:spPr>
          <a:xfrm>
            <a:off x="503583" y="5446643"/>
            <a:ext cx="1097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Il commence à neiger. </a:t>
            </a:r>
          </a:p>
        </p:txBody>
      </p:sp>
    </p:spTree>
    <p:extLst>
      <p:ext uri="{BB962C8B-B14F-4D97-AF65-F5344CB8AC3E}">
        <p14:creationId xmlns:p14="http://schemas.microsoft.com/office/powerpoint/2010/main" val="3831935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7CE64D2D-DC00-4317-9EF4-A66F53364C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414" t="5776" r="16631" b="10512"/>
          <a:stretch/>
        </p:blipFill>
        <p:spPr>
          <a:xfrm>
            <a:off x="-19856" y="921695"/>
            <a:ext cx="6115856" cy="4298971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FD6B41E-99D0-4203-8718-06669D4800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739" t="1329" r="16522" b="14959"/>
          <a:stretch/>
        </p:blipFill>
        <p:spPr>
          <a:xfrm>
            <a:off x="6096000" y="921695"/>
            <a:ext cx="6095999" cy="4298971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29A8CD1C-D550-48BC-A980-3C6B375F36CB}"/>
              </a:ext>
            </a:extLst>
          </p:cNvPr>
          <p:cNvSpPr txBox="1"/>
          <p:nvPr/>
        </p:nvSpPr>
        <p:spPr>
          <a:xfrm>
            <a:off x="503583" y="5446643"/>
            <a:ext cx="1097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Après, le hibou voit le garçon. </a:t>
            </a:r>
          </a:p>
        </p:txBody>
      </p:sp>
    </p:spTree>
    <p:extLst>
      <p:ext uri="{BB962C8B-B14F-4D97-AF65-F5344CB8AC3E}">
        <p14:creationId xmlns:p14="http://schemas.microsoft.com/office/powerpoint/2010/main" val="713470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A2923E8A-1427-4107-8C4E-67658A1C36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956" t="4229" r="16739" b="11286"/>
          <a:stretch/>
        </p:blipFill>
        <p:spPr>
          <a:xfrm>
            <a:off x="0" y="937592"/>
            <a:ext cx="6095999" cy="4367133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46883A8A-BFBC-4F1D-87A0-B8D86EB363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848" t="7709" r="16739" b="9159"/>
          <a:stretch/>
        </p:blipFill>
        <p:spPr>
          <a:xfrm>
            <a:off x="6095999" y="937592"/>
            <a:ext cx="6188765" cy="4355432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383B0412-0A64-44C0-9369-4BB5FD6B6E02}"/>
              </a:ext>
            </a:extLst>
          </p:cNvPr>
          <p:cNvSpPr txBox="1"/>
          <p:nvPr/>
        </p:nvSpPr>
        <p:spPr>
          <a:xfrm>
            <a:off x="503583" y="5446643"/>
            <a:ext cx="1097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Le loup le surveille. </a:t>
            </a:r>
          </a:p>
        </p:txBody>
      </p:sp>
    </p:spTree>
    <p:extLst>
      <p:ext uri="{BB962C8B-B14F-4D97-AF65-F5344CB8AC3E}">
        <p14:creationId xmlns:p14="http://schemas.microsoft.com/office/powerpoint/2010/main" val="16462066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91DE201A-9494-4640-8FFB-A43F3F53DB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631" t="6355" r="19130" b="10706"/>
          <a:stretch/>
        </p:blipFill>
        <p:spPr>
          <a:xfrm>
            <a:off x="-61036" y="1077871"/>
            <a:ext cx="5970017" cy="4333564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2429C0D9-1A40-4FF3-8239-1A516724B3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174" t="5002" r="16739" b="11092"/>
          <a:stretch/>
        </p:blipFill>
        <p:spPr>
          <a:xfrm>
            <a:off x="5908981" y="1077871"/>
            <a:ext cx="6070984" cy="4333564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6B3EE036-6C53-4206-805A-62606DA4473D}"/>
              </a:ext>
            </a:extLst>
          </p:cNvPr>
          <p:cNvSpPr txBox="1"/>
          <p:nvPr/>
        </p:nvSpPr>
        <p:spPr>
          <a:xfrm>
            <a:off x="422581" y="5780129"/>
            <a:ext cx="1097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Il montre ses dents. </a:t>
            </a:r>
          </a:p>
        </p:txBody>
      </p:sp>
    </p:spTree>
    <p:extLst>
      <p:ext uri="{BB962C8B-B14F-4D97-AF65-F5344CB8AC3E}">
        <p14:creationId xmlns:p14="http://schemas.microsoft.com/office/powerpoint/2010/main" val="7544466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C735C39A-72FE-49AE-B082-AF9EA60C5E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826" t="5819" r="16522" b="13412"/>
          <a:stretch/>
        </p:blipFill>
        <p:spPr>
          <a:xfrm>
            <a:off x="0" y="993913"/>
            <a:ext cx="6265058" cy="433345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618C7B35-FDD3-4F71-9BD7-6C21D7FF6E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587" t="2103" r="16631" b="14957"/>
          <a:stretch/>
        </p:blipFill>
        <p:spPr>
          <a:xfrm>
            <a:off x="6265058" y="993914"/>
            <a:ext cx="6020316" cy="4333458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E048F204-E32B-4BF5-A632-AB44BC2F1007}"/>
              </a:ext>
            </a:extLst>
          </p:cNvPr>
          <p:cNvSpPr txBox="1"/>
          <p:nvPr/>
        </p:nvSpPr>
        <p:spPr>
          <a:xfrm>
            <a:off x="503583" y="5446643"/>
            <a:ext cx="1097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Soudain, le garçon se sent suivi. </a:t>
            </a:r>
          </a:p>
        </p:txBody>
      </p:sp>
    </p:spTree>
    <p:extLst>
      <p:ext uri="{BB962C8B-B14F-4D97-AF65-F5344CB8AC3E}">
        <p14:creationId xmlns:p14="http://schemas.microsoft.com/office/powerpoint/2010/main" val="258576759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106</Words>
  <Application>Microsoft Office PowerPoint</Application>
  <PresentationFormat>Grand écran</PresentationFormat>
  <Paragraphs>13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Tiphaine Crespel</dc:creator>
  <cp:lastModifiedBy>Tiphaine Crespel</cp:lastModifiedBy>
  <cp:revision>4</cp:revision>
  <dcterms:created xsi:type="dcterms:W3CDTF">2018-07-02T19:20:02Z</dcterms:created>
  <dcterms:modified xsi:type="dcterms:W3CDTF">2018-07-02T20:07:58Z</dcterms:modified>
</cp:coreProperties>
</file>