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77B11-2357-40A9-A010-AE0E733F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F59B19-CD7A-4879-B6FA-60853838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4132-CE16-4F1B-85C4-1EFE6D0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8A603-A53B-469A-8AEB-7CC5CCF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F8495-96F8-49A6-A159-D437E03F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94BAA-11C1-4B93-A418-5693A821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1F0B7-A110-4DB6-B27D-53FBF38F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735E8-9FE6-47CE-AF2A-B83B04A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5BA0C-F678-4FE4-87B2-365B28F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EE166-C6BF-40FB-91C7-8F57C5E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D3A47A-C7D8-422C-94EC-7CA4DD562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08C18-342B-456B-B92B-CE23042C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0715F-70AC-4568-A4F9-632894B0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45EEF-D043-48C8-A25E-DCFD66D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28A1C-3C88-4EF7-9028-7BDF75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261A4-5650-4C58-992F-1C262A22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7613B-F4B2-483D-9E06-2E8B590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5DAF-C3AE-4664-A3FB-15C024C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96D19-9ADA-48F5-A55B-F466F0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EB8BA-CAC6-4F83-9AEF-71E5FF7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32D58-EE22-42B3-A272-F614B6A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9EE4E-DD57-4B1B-8AE9-953B468F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4FA7-ECA6-49AD-A73F-30CA0F8A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FBA2D-A6C5-4476-A433-AB92223E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4464D-E2B3-48D3-A3A2-870D2D9D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344F-29CC-4564-B447-F443892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B9123-1AD7-411B-872E-BB509777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850921-8A03-4957-8267-D268BD0D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A7C89-6EC9-40A7-BA9D-20A2723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9B0CC-B9B6-4BC9-A275-B57ABFF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79E35-E1DE-4222-B83E-9FE4606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A31FE-D462-406B-8CF1-04907A4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F699E-E973-4500-855C-3FCBC3C1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38CB8-C9D4-4949-BD91-539758D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1F7B1-D361-47E0-8F04-5AB99B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614BF-41E1-4258-849D-6D0DC275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3AF2E1-5F80-4739-BCEE-274567E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D48F67-B0AE-402E-BC01-8CE6CB4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8145AD-1C0F-4BBA-83B0-16A80AD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4616-6043-465D-A73F-1F89816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8E7E2-1F88-42F0-AEBD-C573ED0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59634-74F1-469D-A5C4-9EC28A2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3ADFC-54E9-46EA-8198-DFC5F29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44BD-DE68-4B74-B51E-142BEDD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C900-75D7-4972-8569-5E52271D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8AC7-33E2-4315-9899-62A2598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9B05-51B1-4A4E-952A-7F00A49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9A429-BFF3-4BDE-827C-92059DED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97695-18A9-4727-9466-931B3A25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50863-C274-4533-9325-A1021B09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3ED88-57DA-4B08-AD89-B202347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62F6B-A633-40C0-8C17-27137BBA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DA08-0A96-4CF8-8E34-34B15B8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4FBFD-C92B-40BB-99BE-3D8C122F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E309-0273-4414-B8C9-E80189D6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5891E-331D-416F-8646-F7D9019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BA0D0-C30D-4305-90EF-1FAA673D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D2374-D900-47C6-BAA8-FBDF6E6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4E556-8F65-4A31-88AF-2B865A1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34825-B64B-4277-B459-A518B24D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9B7A-2A9D-45E2-91B6-B7678DC19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4855C-0D9D-4AA5-902F-E81DDCFC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0368-E068-4852-834F-B1D21DF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CC6195-59D7-4798-BC26-37999AE9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4" y="269154"/>
            <a:ext cx="7470085" cy="6319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8E81F-1E36-4916-8D48-AA484F3745F7}"/>
              </a:ext>
            </a:extLst>
          </p:cNvPr>
          <p:cNvSpPr txBox="1"/>
          <p:nvPr/>
        </p:nvSpPr>
        <p:spPr>
          <a:xfrm>
            <a:off x="2637183" y="530086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Nolan, Lison et Téo</a:t>
            </a:r>
          </a:p>
        </p:txBody>
      </p:sp>
    </p:spTree>
    <p:extLst>
      <p:ext uri="{BB962C8B-B14F-4D97-AF65-F5344CB8AC3E}">
        <p14:creationId xmlns:p14="http://schemas.microsoft.com/office/powerpoint/2010/main" val="8526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E6B4C8-20CF-429F-8CBC-375B14F1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3262" r="17174" b="12445"/>
          <a:stretch/>
        </p:blipFill>
        <p:spPr>
          <a:xfrm>
            <a:off x="-185530" y="838201"/>
            <a:ext cx="6082018" cy="438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35A47-17F1-4280-834C-A657850F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649" r="16956" b="12251"/>
          <a:stretch/>
        </p:blipFill>
        <p:spPr>
          <a:xfrm>
            <a:off x="5896488" y="838200"/>
            <a:ext cx="6096000" cy="4383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FA515-A6AA-4604-8A04-9F20A5C71991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L’animal sauta sur Mathis parce que l’arbre allait tomber sur lui. </a:t>
            </a:r>
          </a:p>
        </p:txBody>
      </p:sp>
    </p:spTree>
    <p:extLst>
      <p:ext uri="{BB962C8B-B14F-4D97-AF65-F5344CB8AC3E}">
        <p14:creationId xmlns:p14="http://schemas.microsoft.com/office/powerpoint/2010/main" val="191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A051A-066C-465C-81C1-1533C05E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5491" r="16631" b="13412"/>
          <a:stretch/>
        </p:blipFill>
        <p:spPr>
          <a:xfrm>
            <a:off x="-61281" y="821636"/>
            <a:ext cx="6195078" cy="4239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5666F2-F343-4E17-8339-D83C1B18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9836" r="16739" b="9805"/>
          <a:stretch/>
        </p:blipFill>
        <p:spPr>
          <a:xfrm>
            <a:off x="6133797" y="821637"/>
            <a:ext cx="6058203" cy="4239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C7C2F-264D-47A4-A174-E2BDB78A22FD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bête le sauva. </a:t>
            </a:r>
          </a:p>
        </p:txBody>
      </p:sp>
    </p:spTree>
    <p:extLst>
      <p:ext uri="{BB962C8B-B14F-4D97-AF65-F5344CB8AC3E}">
        <p14:creationId xmlns:p14="http://schemas.microsoft.com/office/powerpoint/2010/main" val="3172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172999-7519-4B74-A435-3C5C86C4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1523" r="17935" b="15925"/>
          <a:stretch/>
        </p:blipFill>
        <p:spPr>
          <a:xfrm>
            <a:off x="0" y="874642"/>
            <a:ext cx="6146290" cy="4374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CAFB6-38E3-4A23-9468-8080826A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4" t="5003" r="16739" b="12735"/>
          <a:stretch/>
        </p:blipFill>
        <p:spPr>
          <a:xfrm>
            <a:off x="6096000" y="874644"/>
            <a:ext cx="6096000" cy="43741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3D6522-DFAC-41F8-B651-A9B91412DA7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nuit tomba sur la forêt et le loup était un héros. </a:t>
            </a:r>
          </a:p>
        </p:txBody>
      </p:sp>
    </p:spTree>
    <p:extLst>
      <p:ext uri="{BB962C8B-B14F-4D97-AF65-F5344CB8AC3E}">
        <p14:creationId xmlns:p14="http://schemas.microsoft.com/office/powerpoint/2010/main" val="21744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56E381-6459-4C5A-B3CB-F6C62BF1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4507" r="16955" b="14959"/>
          <a:stretch/>
        </p:blipFill>
        <p:spPr>
          <a:xfrm>
            <a:off x="0" y="921733"/>
            <a:ext cx="6202016" cy="42282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AA0C3F-FC59-44F6-B418-EC6E966C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3" t="15055" r="16631" b="3658"/>
          <a:stretch/>
        </p:blipFill>
        <p:spPr>
          <a:xfrm>
            <a:off x="6158164" y="921733"/>
            <a:ext cx="6033836" cy="4228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6BF7A-5D6F-4CC5-BDA8-007FB534AA8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la fin de la journée, Mathis fit un câlin au loup. </a:t>
            </a:r>
          </a:p>
        </p:txBody>
      </p:sp>
    </p:spTree>
    <p:extLst>
      <p:ext uri="{BB962C8B-B14F-4D97-AF65-F5344CB8AC3E}">
        <p14:creationId xmlns:p14="http://schemas.microsoft.com/office/powerpoint/2010/main" val="26904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1D9B40-EBA3-4A26-87F6-198603C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493643"/>
            <a:ext cx="6011890" cy="445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5E3C1-5DBC-4F9E-9B7B-DDF82A8E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/>
          <a:stretch/>
        </p:blipFill>
        <p:spPr>
          <a:xfrm>
            <a:off x="6013928" y="493642"/>
            <a:ext cx="6178072" cy="4450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8E13EF-EBA4-4CD8-AD45-CC1A3B89BBF9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était une fois, Mathis qui marchait vers la forêt pour aller voir ses parents. </a:t>
            </a:r>
          </a:p>
        </p:txBody>
      </p:sp>
    </p:spTree>
    <p:extLst>
      <p:ext uri="{BB962C8B-B14F-4D97-AF65-F5344CB8AC3E}">
        <p14:creationId xmlns:p14="http://schemas.microsoft.com/office/powerpoint/2010/main" val="18809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EA8307-E7D6-4E69-AD17-D542406A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28"/>
            <a:ext cx="6096000" cy="4279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A62677-9323-4C8B-9834-FC5E789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096000" y="1105095"/>
            <a:ext cx="6002853" cy="42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F3D986-EBAC-4F21-9945-128900A377E4}"/>
              </a:ext>
            </a:extLst>
          </p:cNvPr>
          <p:cNvSpPr txBox="1"/>
          <p:nvPr/>
        </p:nvSpPr>
        <p:spPr>
          <a:xfrm>
            <a:off x="437322" y="552207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rentra dans la forêt mais le loup le vit. </a:t>
            </a:r>
          </a:p>
        </p:txBody>
      </p:sp>
    </p:spTree>
    <p:extLst>
      <p:ext uri="{BB962C8B-B14F-4D97-AF65-F5344CB8AC3E}">
        <p14:creationId xmlns:p14="http://schemas.microsoft.com/office/powerpoint/2010/main" val="40430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69ABF-8AA5-4D75-868C-E96FB270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7129" r="19298" b="8386"/>
          <a:stretch/>
        </p:blipFill>
        <p:spPr>
          <a:xfrm>
            <a:off x="-1" y="1155968"/>
            <a:ext cx="6000471" cy="444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7CD68E-53C4-4927-8E43-3D23E567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3" t="4230" r="16848" b="12058"/>
          <a:stretch/>
        </p:blipFill>
        <p:spPr>
          <a:xfrm>
            <a:off x="5976730" y="1155968"/>
            <a:ext cx="6215270" cy="4440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E97B6-3157-46F3-BE7C-C37671B8D724}"/>
              </a:ext>
            </a:extLst>
          </p:cNvPr>
          <p:cNvSpPr txBox="1"/>
          <p:nvPr/>
        </p:nvSpPr>
        <p:spPr>
          <a:xfrm>
            <a:off x="384313" y="580445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regarda Mathis et il vit que l’arbre allait tomber. </a:t>
            </a:r>
          </a:p>
        </p:txBody>
      </p:sp>
    </p:spTree>
    <p:extLst>
      <p:ext uri="{BB962C8B-B14F-4D97-AF65-F5344CB8AC3E}">
        <p14:creationId xmlns:p14="http://schemas.microsoft.com/office/powerpoint/2010/main" val="22033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84CD7A-8BB0-4918-B432-72EA5D72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0" t="3843" r="16522" b="12252"/>
          <a:stretch/>
        </p:blipFill>
        <p:spPr>
          <a:xfrm>
            <a:off x="0" y="964095"/>
            <a:ext cx="6096000" cy="43018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F66BC7-D6CA-496F-B7D1-203AC3A8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456" r="16739" b="12445"/>
          <a:stretch/>
        </p:blipFill>
        <p:spPr>
          <a:xfrm>
            <a:off x="6096000" y="964095"/>
            <a:ext cx="6072097" cy="4301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3E6E9-FE90-4532-8796-6C39849A72FC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commença à neiger. Heureusement que Mathis avait mis son écharpe. </a:t>
            </a:r>
          </a:p>
        </p:txBody>
      </p:sp>
    </p:spTree>
    <p:extLst>
      <p:ext uri="{BB962C8B-B14F-4D97-AF65-F5344CB8AC3E}">
        <p14:creationId xmlns:p14="http://schemas.microsoft.com/office/powerpoint/2010/main" val="38319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E64D2D-DC00-4317-9EF4-A66F5336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776" r="16631" b="10512"/>
          <a:stretch/>
        </p:blipFill>
        <p:spPr>
          <a:xfrm>
            <a:off x="-19856" y="921695"/>
            <a:ext cx="6115856" cy="4298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D6B41E-99D0-4203-8718-06669D48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329" r="16522" b="14959"/>
          <a:stretch/>
        </p:blipFill>
        <p:spPr>
          <a:xfrm>
            <a:off x="6096000" y="921695"/>
            <a:ext cx="6095999" cy="4298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A8CD1C-D550-48BC-A980-3C6B375F36C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n’arrivait presque pas à marcher sur la neige, le hibou le voyait. </a:t>
            </a:r>
          </a:p>
        </p:txBody>
      </p:sp>
    </p:spTree>
    <p:extLst>
      <p:ext uri="{BB962C8B-B14F-4D97-AF65-F5344CB8AC3E}">
        <p14:creationId xmlns:p14="http://schemas.microsoft.com/office/powerpoint/2010/main" val="7134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923E8A-1427-4107-8C4E-67658A1C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229" r="16739" b="11286"/>
          <a:stretch/>
        </p:blipFill>
        <p:spPr>
          <a:xfrm>
            <a:off x="0" y="937592"/>
            <a:ext cx="6095999" cy="43671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83A8A-BFBC-4F1D-87A0-B8D86EB3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7709" r="16739" b="9159"/>
          <a:stretch/>
        </p:blipFill>
        <p:spPr>
          <a:xfrm>
            <a:off x="6095999" y="937592"/>
            <a:ext cx="6188765" cy="4355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3B0412-0A64-44C0-9369-4BB5FD6B6E02}"/>
              </a:ext>
            </a:extLst>
          </p:cNvPr>
          <p:cNvSpPr txBox="1"/>
          <p:nvPr/>
        </p:nvSpPr>
        <p:spPr>
          <a:xfrm>
            <a:off x="503583" y="5446643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Mathis courait pour que le loup ne le mange pas. Il ne savait pas que la bête ne voulait pas le dévorer. </a:t>
            </a:r>
          </a:p>
        </p:txBody>
      </p:sp>
    </p:spTree>
    <p:extLst>
      <p:ext uri="{BB962C8B-B14F-4D97-AF65-F5344CB8AC3E}">
        <p14:creationId xmlns:p14="http://schemas.microsoft.com/office/powerpoint/2010/main" val="16462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DE201A-9494-4640-8FFB-A43F3F53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6355" r="19130" b="10706"/>
          <a:stretch/>
        </p:blipFill>
        <p:spPr>
          <a:xfrm>
            <a:off x="-61036" y="1077871"/>
            <a:ext cx="5970017" cy="43335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9C0D9-1A40-4FF3-8239-1A51672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4" t="5002" r="16739" b="11092"/>
          <a:stretch/>
        </p:blipFill>
        <p:spPr>
          <a:xfrm>
            <a:off x="5908981" y="1077871"/>
            <a:ext cx="6070984" cy="4333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3EE036-6C53-4206-805A-62606DA4473D}"/>
              </a:ext>
            </a:extLst>
          </p:cNvPr>
          <p:cNvSpPr txBox="1"/>
          <p:nvPr/>
        </p:nvSpPr>
        <p:spPr>
          <a:xfrm>
            <a:off x="422581" y="578012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vit que l’arbre était fissuré. Il n’était pas content. </a:t>
            </a:r>
          </a:p>
        </p:txBody>
      </p:sp>
    </p:spTree>
    <p:extLst>
      <p:ext uri="{BB962C8B-B14F-4D97-AF65-F5344CB8AC3E}">
        <p14:creationId xmlns:p14="http://schemas.microsoft.com/office/powerpoint/2010/main" val="7544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35C39A-72FE-49AE-B082-AF9EA60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5819" r="16522" b="13412"/>
          <a:stretch/>
        </p:blipFill>
        <p:spPr>
          <a:xfrm>
            <a:off x="0" y="993913"/>
            <a:ext cx="6265058" cy="43334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C7B35-FDD3-4F71-9BD7-6C21D7FF6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7" t="2103" r="16631" b="14957"/>
          <a:stretch/>
        </p:blipFill>
        <p:spPr>
          <a:xfrm>
            <a:off x="6265058" y="993914"/>
            <a:ext cx="6020316" cy="433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48F204-E32B-4BF5-A632-AB44BC2F1007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Mathis regarda le loup ouvrir sa gueule. </a:t>
            </a:r>
          </a:p>
        </p:txBody>
      </p:sp>
    </p:spTree>
    <p:extLst>
      <p:ext uri="{BB962C8B-B14F-4D97-AF65-F5344CB8AC3E}">
        <p14:creationId xmlns:p14="http://schemas.microsoft.com/office/powerpoint/2010/main" val="2585767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162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 Crespel</dc:creator>
  <cp:lastModifiedBy>Tiphaine Crespel</cp:lastModifiedBy>
  <cp:revision>5</cp:revision>
  <dcterms:created xsi:type="dcterms:W3CDTF">2018-07-02T19:20:02Z</dcterms:created>
  <dcterms:modified xsi:type="dcterms:W3CDTF">2018-07-02T20:35:32Z</dcterms:modified>
</cp:coreProperties>
</file>