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5" r:id="rId4"/>
    <p:sldId id="280" r:id="rId5"/>
    <p:sldId id="283" r:id="rId6"/>
    <p:sldId id="284" r:id="rId7"/>
    <p:sldId id="270" r:id="rId8"/>
    <p:sldId id="288" r:id="rId9"/>
    <p:sldId id="289" r:id="rId10"/>
    <p:sldId id="290" r:id="rId11"/>
    <p:sldId id="287" r:id="rId12"/>
    <p:sldId id="291" r:id="rId13"/>
    <p:sldId id="293" r:id="rId14"/>
    <p:sldId id="286" r:id="rId15"/>
    <p:sldId id="294" r:id="rId16"/>
  </p:sldIdLst>
  <p:sldSz cx="9144000" cy="6858000" type="screen4x3"/>
  <p:notesSz cx="6797675" cy="9982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Publique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12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 anchor="ctr"/>
        <a:lstStyle/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2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8012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EAF22C48-C833-4AA7-A84B-0BA115A4C7F7}" type="presOf" srcId="{984B636E-0541-8849-B010-2CF6597DCAD0}" destId="{11920C70-B97D-C44E-9FDD-4E9E87BC390A}" srcOrd="0" destOrd="0" presId="urn:microsoft.com/office/officeart/2005/8/layout/hierarchy4"/>
    <dgm:cxn modelId="{12B0CB45-FA98-45CE-AA8A-B89BA30A0E9A}" type="presOf" srcId="{D3BBC593-1902-9E4B-A767-972EB87D60FA}" destId="{EF6D119A-91B5-A745-9071-0F37C1EE377B}" srcOrd="0" destOrd="0" presId="urn:microsoft.com/office/officeart/2005/8/layout/hierarchy4"/>
    <dgm:cxn modelId="{1C8A9A09-60BB-4916-A331-F680F299C4AA}" type="presOf" srcId="{251CEA40-7C96-234D-9427-174AC6765E62}" destId="{57A9C489-F6E6-724D-B86C-4672AF42A670}" srcOrd="0" destOrd="0" presId="urn:microsoft.com/office/officeart/2005/8/layout/hierarchy4"/>
    <dgm:cxn modelId="{DF58418C-E4C4-49B5-8125-E70685E3356D}" type="presOf" srcId="{9B606D5D-76DA-394C-8068-6096B3C463A5}" destId="{5F85259D-24AA-4F46-86B1-04075893D38F}" srcOrd="0" destOrd="0" presId="urn:microsoft.com/office/officeart/2005/8/layout/hierarchy4"/>
    <dgm:cxn modelId="{7CF07925-046D-4EE8-AB17-F6BB1B959C09}" type="presOf" srcId="{4516BD95-C29C-F845-8844-9A32416A2076}" destId="{3B0D9313-C1A5-7241-AF4A-510DB37ABFDB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1FB97991-DF5B-4E68-99E8-5B4E8B6DAF3C}" type="presOf" srcId="{E3454A7E-DD0A-C843-A734-CF36F4206063}" destId="{8DD1BB15-B7A9-8F41-979E-7E8129A2E510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D5E4A510-A614-4C8C-A140-D6B8ABF2BD99}" type="presOf" srcId="{DEE7AF0B-F693-2B46-9AE7-E88A8064866A}" destId="{24D10373-C84B-104D-894D-0A12557291BC}" srcOrd="0" destOrd="0" presId="urn:microsoft.com/office/officeart/2005/8/layout/hierarchy4"/>
    <dgm:cxn modelId="{08EBF6F4-327B-4943-9E27-58FD4D569FFA}" type="presOf" srcId="{E44BBF03-0D33-BA40-93D4-7842DECC82F8}" destId="{3879D7E9-211F-9A49-A084-33DE15CC3A2E}" srcOrd="0" destOrd="0" presId="urn:microsoft.com/office/officeart/2005/8/layout/hierarchy4"/>
    <dgm:cxn modelId="{02BDE0D4-C0F9-4BD0-A8FD-888F077152C0}" type="presParOf" srcId="{57A9C489-F6E6-724D-B86C-4672AF42A670}" destId="{DF74810B-D004-AF4D-A885-989271ACAC4D}" srcOrd="0" destOrd="0" presId="urn:microsoft.com/office/officeart/2005/8/layout/hierarchy4"/>
    <dgm:cxn modelId="{3AEC7DCE-B998-401D-B1AD-DABFE81C50A9}" type="presParOf" srcId="{DF74810B-D004-AF4D-A885-989271ACAC4D}" destId="{24D10373-C84B-104D-894D-0A12557291BC}" srcOrd="0" destOrd="0" presId="urn:microsoft.com/office/officeart/2005/8/layout/hierarchy4"/>
    <dgm:cxn modelId="{4137C084-15B9-4B1A-BD1B-3ABF95098C02}" type="presParOf" srcId="{DF74810B-D004-AF4D-A885-989271ACAC4D}" destId="{FECF6C60-8EAE-5D48-A932-8366C0F92FA0}" srcOrd="1" destOrd="0" presId="urn:microsoft.com/office/officeart/2005/8/layout/hierarchy4"/>
    <dgm:cxn modelId="{0E749840-D3CF-4BCB-BF50-4D782E4AF371}" type="presParOf" srcId="{DF74810B-D004-AF4D-A885-989271ACAC4D}" destId="{28F7F3A6-EC95-9248-AEF1-7C5B1D4A1F69}" srcOrd="2" destOrd="0" presId="urn:microsoft.com/office/officeart/2005/8/layout/hierarchy4"/>
    <dgm:cxn modelId="{9FA8C635-4C7C-48FD-9E48-FA11E20B0205}" type="presParOf" srcId="{28F7F3A6-EC95-9248-AEF1-7C5B1D4A1F69}" destId="{FF2A54DC-3F7F-4F48-AC48-8EBDCAE0C446}" srcOrd="0" destOrd="0" presId="urn:microsoft.com/office/officeart/2005/8/layout/hierarchy4"/>
    <dgm:cxn modelId="{2B48FA97-F1BF-481D-B5FD-D4BD94093EFA}" type="presParOf" srcId="{FF2A54DC-3F7F-4F48-AC48-8EBDCAE0C446}" destId="{5F85259D-24AA-4F46-86B1-04075893D38F}" srcOrd="0" destOrd="0" presId="urn:microsoft.com/office/officeart/2005/8/layout/hierarchy4"/>
    <dgm:cxn modelId="{055901D3-65C8-40BC-A5EC-82A64C85ACE3}" type="presParOf" srcId="{FF2A54DC-3F7F-4F48-AC48-8EBDCAE0C446}" destId="{F91128EA-5577-454C-A067-512466C8AADC}" srcOrd="1" destOrd="0" presId="urn:microsoft.com/office/officeart/2005/8/layout/hierarchy4"/>
    <dgm:cxn modelId="{F01B96AD-2A85-48A2-B647-EB5D8BB1FBDD}" type="presParOf" srcId="{FF2A54DC-3F7F-4F48-AC48-8EBDCAE0C446}" destId="{704C4C2D-C701-8543-A0D5-9E4AAEF5E4F5}" srcOrd="2" destOrd="0" presId="urn:microsoft.com/office/officeart/2005/8/layout/hierarchy4"/>
    <dgm:cxn modelId="{37276FC4-D9E7-4B36-B8C9-EC0FBD80A1B9}" type="presParOf" srcId="{704C4C2D-C701-8543-A0D5-9E4AAEF5E4F5}" destId="{A8724B14-9021-7445-A602-D63C9337FE10}" srcOrd="0" destOrd="0" presId="urn:microsoft.com/office/officeart/2005/8/layout/hierarchy4"/>
    <dgm:cxn modelId="{A651D709-23AA-4A0E-805B-3521FE9874C9}" type="presParOf" srcId="{A8724B14-9021-7445-A602-D63C9337FE10}" destId="{3879D7E9-211F-9A49-A084-33DE15CC3A2E}" srcOrd="0" destOrd="0" presId="urn:microsoft.com/office/officeart/2005/8/layout/hierarchy4"/>
    <dgm:cxn modelId="{34C3D056-0489-478A-A098-9442774D8DC7}" type="presParOf" srcId="{A8724B14-9021-7445-A602-D63C9337FE10}" destId="{AC0976CF-5E31-9C40-8CE6-C3E3B0BF0A78}" srcOrd="1" destOrd="0" presId="urn:microsoft.com/office/officeart/2005/8/layout/hierarchy4"/>
    <dgm:cxn modelId="{2E5D5530-078A-4968-A39F-5DBE14AAFE21}" type="presParOf" srcId="{704C4C2D-C701-8543-A0D5-9E4AAEF5E4F5}" destId="{DE511136-BF68-134D-8C73-8C41D3E2686A}" srcOrd="1" destOrd="0" presId="urn:microsoft.com/office/officeart/2005/8/layout/hierarchy4"/>
    <dgm:cxn modelId="{12DF895E-022A-45A7-B927-CFC987598C9A}" type="presParOf" srcId="{704C4C2D-C701-8543-A0D5-9E4AAEF5E4F5}" destId="{B1DB7D1A-6C93-E547-8DB3-B8E84737693C}" srcOrd="2" destOrd="0" presId="urn:microsoft.com/office/officeart/2005/8/layout/hierarchy4"/>
    <dgm:cxn modelId="{4577E026-0030-4896-8C26-F199A1925C0D}" type="presParOf" srcId="{B1DB7D1A-6C93-E547-8DB3-B8E84737693C}" destId="{3B0D9313-C1A5-7241-AF4A-510DB37ABFDB}" srcOrd="0" destOrd="0" presId="urn:microsoft.com/office/officeart/2005/8/layout/hierarchy4"/>
    <dgm:cxn modelId="{BEE598BB-280F-4F1E-B674-8B0DDC5B0264}" type="presParOf" srcId="{B1DB7D1A-6C93-E547-8DB3-B8E84737693C}" destId="{5F9DB329-16BE-6B43-A3CD-CE91084C6041}" srcOrd="1" destOrd="0" presId="urn:microsoft.com/office/officeart/2005/8/layout/hierarchy4"/>
    <dgm:cxn modelId="{8DA04775-958A-4E19-A0B7-FF1C01D0A545}" type="presParOf" srcId="{28F7F3A6-EC95-9248-AEF1-7C5B1D4A1F69}" destId="{5229F3AE-CC0C-E244-8079-DEAD2E650391}" srcOrd="1" destOrd="0" presId="urn:microsoft.com/office/officeart/2005/8/layout/hierarchy4"/>
    <dgm:cxn modelId="{A64E9179-DF94-4412-B828-80E57A85661B}" type="presParOf" srcId="{28F7F3A6-EC95-9248-AEF1-7C5B1D4A1F69}" destId="{E713558B-5E43-E146-B1D1-7FAC40C1A684}" srcOrd="2" destOrd="0" presId="urn:microsoft.com/office/officeart/2005/8/layout/hierarchy4"/>
    <dgm:cxn modelId="{D02E3B1E-B2ED-4082-8E06-5A54433A6B65}" type="presParOf" srcId="{E713558B-5E43-E146-B1D1-7FAC40C1A684}" destId="{8DD1BB15-B7A9-8F41-979E-7E8129A2E510}" srcOrd="0" destOrd="0" presId="urn:microsoft.com/office/officeart/2005/8/layout/hierarchy4"/>
    <dgm:cxn modelId="{99DA831C-F728-4F07-8D02-E91DFC105F30}" type="presParOf" srcId="{E713558B-5E43-E146-B1D1-7FAC40C1A684}" destId="{3CB66A56-422E-A74D-AE08-FC6CA31B0543}" srcOrd="1" destOrd="0" presId="urn:microsoft.com/office/officeart/2005/8/layout/hierarchy4"/>
    <dgm:cxn modelId="{D3C2C4D3-1FCB-4C6A-B88C-A727E02C6F80}" type="presParOf" srcId="{E713558B-5E43-E146-B1D1-7FAC40C1A684}" destId="{BB14665B-C63B-0C4C-8B0F-DCE09F6E8AF7}" srcOrd="2" destOrd="0" presId="urn:microsoft.com/office/officeart/2005/8/layout/hierarchy4"/>
    <dgm:cxn modelId="{AE380EB4-63B7-4020-B577-EAB595AB4DB5}" type="presParOf" srcId="{BB14665B-C63B-0C4C-8B0F-DCE09F6E8AF7}" destId="{0EFE004C-97BF-A64D-A9D5-23E51B79AAC3}" srcOrd="0" destOrd="0" presId="urn:microsoft.com/office/officeart/2005/8/layout/hierarchy4"/>
    <dgm:cxn modelId="{8DD2624A-4E75-4FED-A334-A95AA025536C}" type="presParOf" srcId="{0EFE004C-97BF-A64D-A9D5-23E51B79AAC3}" destId="{11920C70-B97D-C44E-9FDD-4E9E87BC390A}" srcOrd="0" destOrd="0" presId="urn:microsoft.com/office/officeart/2005/8/layout/hierarchy4"/>
    <dgm:cxn modelId="{8959904C-7B9A-443F-9F79-E0895669E0BD}" type="presParOf" srcId="{0EFE004C-97BF-A64D-A9D5-23E51B79AAC3}" destId="{BA08E0CC-177C-A140-860F-4990C481D520}" srcOrd="1" destOrd="0" presId="urn:microsoft.com/office/officeart/2005/8/layout/hierarchy4"/>
    <dgm:cxn modelId="{45DA167C-9F7C-4F31-8F49-445CC94AC2F0}" type="presParOf" srcId="{BB14665B-C63B-0C4C-8B0F-DCE09F6E8AF7}" destId="{FBE2BE4F-0C79-4743-9D34-0658BE548751}" srcOrd="1" destOrd="0" presId="urn:microsoft.com/office/officeart/2005/8/layout/hierarchy4"/>
    <dgm:cxn modelId="{BBF50D9D-7D23-4D3F-8A6B-D6DA9BEFD21C}" type="presParOf" srcId="{BB14665B-C63B-0C4C-8B0F-DCE09F6E8AF7}" destId="{745D14A7-71AA-EF45-99B3-D264FB086754}" srcOrd="2" destOrd="0" presId="urn:microsoft.com/office/officeart/2005/8/layout/hierarchy4"/>
    <dgm:cxn modelId="{7A6EED6F-354F-4364-9403-FB8267F5B097}" type="presParOf" srcId="{745D14A7-71AA-EF45-99B3-D264FB086754}" destId="{EF6D119A-91B5-A745-9071-0F37C1EE377B}" srcOrd="0" destOrd="0" presId="urn:microsoft.com/office/officeart/2005/8/layout/hierarchy4"/>
    <dgm:cxn modelId="{EB004117-FE85-4439-9D35-10BC60027845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Notre Dame du Sacré-Cœur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2</a:t>
          </a:r>
          <a:r>
            <a:rPr lang="fr-FR" dirty="0" smtClean="0">
              <a:latin typeface="Helvetica"/>
              <a:cs typeface="Helvetica"/>
            </a:rPr>
            <a:t> 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17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7235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F659DDFA-5C4E-45B9-83C5-808EF528A3AA}" type="presOf" srcId="{E3454A7E-DD0A-C843-A734-CF36F4206063}" destId="{8DD1BB15-B7A9-8F41-979E-7E8129A2E510}" srcOrd="0" destOrd="0" presId="urn:microsoft.com/office/officeart/2005/8/layout/hierarchy4"/>
    <dgm:cxn modelId="{9E733E72-DF9C-45E1-820B-75E3B8A51F5E}" type="presOf" srcId="{4516BD95-C29C-F845-8844-9A32416A2076}" destId="{3B0D9313-C1A5-7241-AF4A-510DB37ABFDB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F4BBE8D9-22A0-4E37-AD31-77E19DAC521E}" type="presOf" srcId="{9B606D5D-76DA-394C-8068-6096B3C463A5}" destId="{5F85259D-24AA-4F46-86B1-04075893D38F}" srcOrd="0" destOrd="0" presId="urn:microsoft.com/office/officeart/2005/8/layout/hierarchy4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86A5743D-7044-4B69-8CCB-AAB23D82FFE0}" type="presOf" srcId="{984B636E-0541-8849-B010-2CF6597DCAD0}" destId="{11920C70-B97D-C44E-9FDD-4E9E87BC390A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7C43E582-6820-4636-BEC2-F33257E32D54}" type="presOf" srcId="{E44BBF03-0D33-BA40-93D4-7842DECC82F8}" destId="{3879D7E9-211F-9A49-A084-33DE15CC3A2E}" srcOrd="0" destOrd="0" presId="urn:microsoft.com/office/officeart/2005/8/layout/hierarchy4"/>
    <dgm:cxn modelId="{A6A291B5-6B23-43DB-A76A-2F26698B70B8}" type="presOf" srcId="{D3BBC593-1902-9E4B-A767-972EB87D60FA}" destId="{EF6D119A-91B5-A745-9071-0F37C1EE377B}" srcOrd="0" destOrd="0" presId="urn:microsoft.com/office/officeart/2005/8/layout/hierarchy4"/>
    <dgm:cxn modelId="{6C7E4084-01C6-44D3-8316-1D500B92FFC3}" type="presOf" srcId="{DEE7AF0B-F693-2B46-9AE7-E88A8064866A}" destId="{24D10373-C84B-104D-894D-0A12557291BC}" srcOrd="0" destOrd="0" presId="urn:microsoft.com/office/officeart/2005/8/layout/hierarchy4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01AC19E3-30A6-4886-A4BC-48571D2494BB}" type="presOf" srcId="{251CEA40-7C96-234D-9427-174AC6765E62}" destId="{57A9C489-F6E6-724D-B86C-4672AF42A670}" srcOrd="0" destOrd="0" presId="urn:microsoft.com/office/officeart/2005/8/layout/hierarchy4"/>
    <dgm:cxn modelId="{E5E00D0B-0D32-46E0-BCD1-78B7C9ECC90A}" type="presParOf" srcId="{57A9C489-F6E6-724D-B86C-4672AF42A670}" destId="{DF74810B-D004-AF4D-A885-989271ACAC4D}" srcOrd="0" destOrd="0" presId="urn:microsoft.com/office/officeart/2005/8/layout/hierarchy4"/>
    <dgm:cxn modelId="{B6C4CDDE-11C9-467A-BFD5-C2B06BD2D085}" type="presParOf" srcId="{DF74810B-D004-AF4D-A885-989271ACAC4D}" destId="{24D10373-C84B-104D-894D-0A12557291BC}" srcOrd="0" destOrd="0" presId="urn:microsoft.com/office/officeart/2005/8/layout/hierarchy4"/>
    <dgm:cxn modelId="{753C3D6E-451C-48F9-9973-7C9C9C08391B}" type="presParOf" srcId="{DF74810B-D004-AF4D-A885-989271ACAC4D}" destId="{FECF6C60-8EAE-5D48-A932-8366C0F92FA0}" srcOrd="1" destOrd="0" presId="urn:microsoft.com/office/officeart/2005/8/layout/hierarchy4"/>
    <dgm:cxn modelId="{28EF11FC-6CDF-46B6-85BC-64A62C033653}" type="presParOf" srcId="{DF74810B-D004-AF4D-A885-989271ACAC4D}" destId="{28F7F3A6-EC95-9248-AEF1-7C5B1D4A1F69}" srcOrd="2" destOrd="0" presId="urn:microsoft.com/office/officeart/2005/8/layout/hierarchy4"/>
    <dgm:cxn modelId="{2FBD6757-9BA2-4D1E-8206-81A503ED5A4F}" type="presParOf" srcId="{28F7F3A6-EC95-9248-AEF1-7C5B1D4A1F69}" destId="{FF2A54DC-3F7F-4F48-AC48-8EBDCAE0C446}" srcOrd="0" destOrd="0" presId="urn:microsoft.com/office/officeart/2005/8/layout/hierarchy4"/>
    <dgm:cxn modelId="{F8730204-FD22-49B4-A6FD-E684E3BFFCD2}" type="presParOf" srcId="{FF2A54DC-3F7F-4F48-AC48-8EBDCAE0C446}" destId="{5F85259D-24AA-4F46-86B1-04075893D38F}" srcOrd="0" destOrd="0" presId="urn:microsoft.com/office/officeart/2005/8/layout/hierarchy4"/>
    <dgm:cxn modelId="{E58886E4-FE1F-4D3C-9169-A49E23C0D843}" type="presParOf" srcId="{FF2A54DC-3F7F-4F48-AC48-8EBDCAE0C446}" destId="{F91128EA-5577-454C-A067-512466C8AADC}" srcOrd="1" destOrd="0" presId="urn:microsoft.com/office/officeart/2005/8/layout/hierarchy4"/>
    <dgm:cxn modelId="{81A03E63-B5F7-4022-A1B5-E701263B482F}" type="presParOf" srcId="{FF2A54DC-3F7F-4F48-AC48-8EBDCAE0C446}" destId="{704C4C2D-C701-8543-A0D5-9E4AAEF5E4F5}" srcOrd="2" destOrd="0" presId="urn:microsoft.com/office/officeart/2005/8/layout/hierarchy4"/>
    <dgm:cxn modelId="{041A1293-3AB4-44D9-AAE3-DF010329EADF}" type="presParOf" srcId="{704C4C2D-C701-8543-A0D5-9E4AAEF5E4F5}" destId="{A8724B14-9021-7445-A602-D63C9337FE10}" srcOrd="0" destOrd="0" presId="urn:microsoft.com/office/officeart/2005/8/layout/hierarchy4"/>
    <dgm:cxn modelId="{B26495E0-EDA6-45DD-B706-C220CF9DB1BA}" type="presParOf" srcId="{A8724B14-9021-7445-A602-D63C9337FE10}" destId="{3879D7E9-211F-9A49-A084-33DE15CC3A2E}" srcOrd="0" destOrd="0" presId="urn:microsoft.com/office/officeart/2005/8/layout/hierarchy4"/>
    <dgm:cxn modelId="{A8DBD910-6464-4EFB-944C-CB4B03737F4E}" type="presParOf" srcId="{A8724B14-9021-7445-A602-D63C9337FE10}" destId="{AC0976CF-5E31-9C40-8CE6-C3E3B0BF0A78}" srcOrd="1" destOrd="0" presId="urn:microsoft.com/office/officeart/2005/8/layout/hierarchy4"/>
    <dgm:cxn modelId="{1AC339B3-961F-44A2-88B3-1A975E51F623}" type="presParOf" srcId="{704C4C2D-C701-8543-A0D5-9E4AAEF5E4F5}" destId="{DE511136-BF68-134D-8C73-8C41D3E2686A}" srcOrd="1" destOrd="0" presId="urn:microsoft.com/office/officeart/2005/8/layout/hierarchy4"/>
    <dgm:cxn modelId="{1A5A94FB-A35B-4E24-BB33-A215A1687908}" type="presParOf" srcId="{704C4C2D-C701-8543-A0D5-9E4AAEF5E4F5}" destId="{B1DB7D1A-6C93-E547-8DB3-B8E84737693C}" srcOrd="2" destOrd="0" presId="urn:microsoft.com/office/officeart/2005/8/layout/hierarchy4"/>
    <dgm:cxn modelId="{B789A3AF-FEC9-4222-9AAB-42A3194A6527}" type="presParOf" srcId="{B1DB7D1A-6C93-E547-8DB3-B8E84737693C}" destId="{3B0D9313-C1A5-7241-AF4A-510DB37ABFDB}" srcOrd="0" destOrd="0" presId="urn:microsoft.com/office/officeart/2005/8/layout/hierarchy4"/>
    <dgm:cxn modelId="{D0941AC1-87C0-41D0-A412-BAE3F7DCE236}" type="presParOf" srcId="{B1DB7D1A-6C93-E547-8DB3-B8E84737693C}" destId="{5F9DB329-16BE-6B43-A3CD-CE91084C6041}" srcOrd="1" destOrd="0" presId="urn:microsoft.com/office/officeart/2005/8/layout/hierarchy4"/>
    <dgm:cxn modelId="{C98235A5-0FB5-4CB2-ADBD-542DB2AA8E75}" type="presParOf" srcId="{28F7F3A6-EC95-9248-AEF1-7C5B1D4A1F69}" destId="{5229F3AE-CC0C-E244-8079-DEAD2E650391}" srcOrd="1" destOrd="0" presId="urn:microsoft.com/office/officeart/2005/8/layout/hierarchy4"/>
    <dgm:cxn modelId="{A08C9CB8-E2E7-4A32-BF3C-77E837457CAD}" type="presParOf" srcId="{28F7F3A6-EC95-9248-AEF1-7C5B1D4A1F69}" destId="{E713558B-5E43-E146-B1D1-7FAC40C1A684}" srcOrd="2" destOrd="0" presId="urn:microsoft.com/office/officeart/2005/8/layout/hierarchy4"/>
    <dgm:cxn modelId="{460040B8-80AF-431A-85D3-0CBF2C516188}" type="presParOf" srcId="{E713558B-5E43-E146-B1D1-7FAC40C1A684}" destId="{8DD1BB15-B7A9-8F41-979E-7E8129A2E510}" srcOrd="0" destOrd="0" presId="urn:microsoft.com/office/officeart/2005/8/layout/hierarchy4"/>
    <dgm:cxn modelId="{BD503059-0F5D-4AC4-969E-D89BEF972472}" type="presParOf" srcId="{E713558B-5E43-E146-B1D1-7FAC40C1A684}" destId="{3CB66A56-422E-A74D-AE08-FC6CA31B0543}" srcOrd="1" destOrd="0" presId="urn:microsoft.com/office/officeart/2005/8/layout/hierarchy4"/>
    <dgm:cxn modelId="{A87E2055-DC60-4236-91FA-71E8061B9C50}" type="presParOf" srcId="{E713558B-5E43-E146-B1D1-7FAC40C1A684}" destId="{BB14665B-C63B-0C4C-8B0F-DCE09F6E8AF7}" srcOrd="2" destOrd="0" presId="urn:microsoft.com/office/officeart/2005/8/layout/hierarchy4"/>
    <dgm:cxn modelId="{01324299-3D98-4444-9226-30C7F91D7F6A}" type="presParOf" srcId="{BB14665B-C63B-0C4C-8B0F-DCE09F6E8AF7}" destId="{0EFE004C-97BF-A64D-A9D5-23E51B79AAC3}" srcOrd="0" destOrd="0" presId="urn:microsoft.com/office/officeart/2005/8/layout/hierarchy4"/>
    <dgm:cxn modelId="{CA344EF9-FDC8-409F-BE26-366DD1768421}" type="presParOf" srcId="{0EFE004C-97BF-A64D-A9D5-23E51B79AAC3}" destId="{11920C70-B97D-C44E-9FDD-4E9E87BC390A}" srcOrd="0" destOrd="0" presId="urn:microsoft.com/office/officeart/2005/8/layout/hierarchy4"/>
    <dgm:cxn modelId="{72CAF329-ECF8-4447-9CCB-FEADEF2D5CF3}" type="presParOf" srcId="{0EFE004C-97BF-A64D-A9D5-23E51B79AAC3}" destId="{BA08E0CC-177C-A140-860F-4990C481D520}" srcOrd="1" destOrd="0" presId="urn:microsoft.com/office/officeart/2005/8/layout/hierarchy4"/>
    <dgm:cxn modelId="{4A2CFFF4-A5E0-4095-8383-45806C5C1ABC}" type="presParOf" srcId="{BB14665B-C63B-0C4C-8B0F-DCE09F6E8AF7}" destId="{FBE2BE4F-0C79-4743-9D34-0658BE548751}" srcOrd="1" destOrd="0" presId="urn:microsoft.com/office/officeart/2005/8/layout/hierarchy4"/>
    <dgm:cxn modelId="{158641D0-B243-42D4-A70C-73931795F6C5}" type="presParOf" srcId="{BB14665B-C63B-0C4C-8B0F-DCE09F6E8AF7}" destId="{745D14A7-71AA-EF45-99B3-D264FB086754}" srcOrd="2" destOrd="0" presId="urn:microsoft.com/office/officeart/2005/8/layout/hierarchy4"/>
    <dgm:cxn modelId="{8302CF31-0382-41D0-9CDD-96B468464656}" type="presParOf" srcId="{745D14A7-71AA-EF45-99B3-D264FB086754}" destId="{EF6D119A-91B5-A745-9071-0F37C1EE377B}" srcOrd="0" destOrd="0" presId="urn:microsoft.com/office/officeart/2005/8/layout/hierarchy4"/>
    <dgm:cxn modelId="{C2F21B5C-1166-4D4F-B5B6-483C1579BD58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Publique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 smtClean="0">
              <a:latin typeface="Helvetica"/>
              <a:cs typeface="Helvetica"/>
            </a:rPr>
            <a:t>4 </a:t>
          </a:r>
          <a:r>
            <a:rPr lang="fr-FR" sz="2200" dirty="0">
              <a:latin typeface="Helvetica"/>
              <a:cs typeface="Helvetica"/>
            </a:rPr>
            <a:t>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filles</a:t>
          </a:r>
          <a:endParaRPr lang="fr-FR" sz="2200" dirty="0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garçons</a:t>
          </a:r>
          <a:endParaRPr lang="fr-FR" dirty="0">
            <a:latin typeface="Helvetica"/>
            <a:cs typeface="Helvetica"/>
          </a:endParaRP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1" custScaleX="72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</dgm:ptLst>
  <dgm:cxnLst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4774E465-3836-486D-8720-F0ED5326B8A6}" type="presOf" srcId="{DEE7AF0B-F693-2B46-9AE7-E88A8064866A}" destId="{24D10373-C84B-104D-894D-0A12557291BC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5B86EB7A-5336-41DF-BD86-108B87FA95C4}" type="presOf" srcId="{E44BBF03-0D33-BA40-93D4-7842DECC82F8}" destId="{3879D7E9-211F-9A49-A084-33DE15CC3A2E}" srcOrd="0" destOrd="0" presId="urn:microsoft.com/office/officeart/2005/8/layout/hierarchy4"/>
    <dgm:cxn modelId="{6D21B912-899D-4726-81E1-8D2C28EE65D6}" type="presOf" srcId="{9B606D5D-76DA-394C-8068-6096B3C463A5}" destId="{5F85259D-24AA-4F46-86B1-04075893D38F}" srcOrd="0" destOrd="0" presId="urn:microsoft.com/office/officeart/2005/8/layout/hierarchy4"/>
    <dgm:cxn modelId="{DF92E80E-7C55-45D8-80DD-6A077F15989B}" type="presOf" srcId="{4516BD95-C29C-F845-8844-9A32416A2076}" destId="{3B0D9313-C1A5-7241-AF4A-510DB37ABFDB}" srcOrd="0" destOrd="0" presId="urn:microsoft.com/office/officeart/2005/8/layout/hierarchy4"/>
    <dgm:cxn modelId="{183CBDC3-1B5E-4202-85BC-D3D3676EED38}" type="presOf" srcId="{251CEA40-7C96-234D-9427-174AC6765E62}" destId="{57A9C489-F6E6-724D-B86C-4672AF42A670}" srcOrd="0" destOrd="0" presId="urn:microsoft.com/office/officeart/2005/8/layout/hierarchy4"/>
    <dgm:cxn modelId="{EF85870A-BC98-40A0-ADE0-82E511FBA9D5}" type="presParOf" srcId="{57A9C489-F6E6-724D-B86C-4672AF42A670}" destId="{DF74810B-D004-AF4D-A885-989271ACAC4D}" srcOrd="0" destOrd="0" presId="urn:microsoft.com/office/officeart/2005/8/layout/hierarchy4"/>
    <dgm:cxn modelId="{7F361CF9-6D2D-48E6-A650-61B63A241642}" type="presParOf" srcId="{DF74810B-D004-AF4D-A885-989271ACAC4D}" destId="{24D10373-C84B-104D-894D-0A12557291BC}" srcOrd="0" destOrd="0" presId="urn:microsoft.com/office/officeart/2005/8/layout/hierarchy4"/>
    <dgm:cxn modelId="{3B673043-E06C-4E5B-9504-8DD9CA0B6F0D}" type="presParOf" srcId="{DF74810B-D004-AF4D-A885-989271ACAC4D}" destId="{FECF6C60-8EAE-5D48-A932-8366C0F92FA0}" srcOrd="1" destOrd="0" presId="urn:microsoft.com/office/officeart/2005/8/layout/hierarchy4"/>
    <dgm:cxn modelId="{7065B06D-B983-4399-A9ED-8928BB9BE705}" type="presParOf" srcId="{DF74810B-D004-AF4D-A885-989271ACAC4D}" destId="{28F7F3A6-EC95-9248-AEF1-7C5B1D4A1F69}" srcOrd="2" destOrd="0" presId="urn:microsoft.com/office/officeart/2005/8/layout/hierarchy4"/>
    <dgm:cxn modelId="{1B29DAAA-FBEA-4757-A31E-35DF7B1A67A6}" type="presParOf" srcId="{28F7F3A6-EC95-9248-AEF1-7C5B1D4A1F69}" destId="{FF2A54DC-3F7F-4F48-AC48-8EBDCAE0C446}" srcOrd="0" destOrd="0" presId="urn:microsoft.com/office/officeart/2005/8/layout/hierarchy4"/>
    <dgm:cxn modelId="{0DD148C5-5FA2-40EF-A605-BE4FD180914E}" type="presParOf" srcId="{FF2A54DC-3F7F-4F48-AC48-8EBDCAE0C446}" destId="{5F85259D-24AA-4F46-86B1-04075893D38F}" srcOrd="0" destOrd="0" presId="urn:microsoft.com/office/officeart/2005/8/layout/hierarchy4"/>
    <dgm:cxn modelId="{264D8C3C-5374-4F54-8F47-0BC88913311F}" type="presParOf" srcId="{FF2A54DC-3F7F-4F48-AC48-8EBDCAE0C446}" destId="{F91128EA-5577-454C-A067-512466C8AADC}" srcOrd="1" destOrd="0" presId="urn:microsoft.com/office/officeart/2005/8/layout/hierarchy4"/>
    <dgm:cxn modelId="{A2846F77-0981-43B8-A3A0-24D43FF918A5}" type="presParOf" srcId="{FF2A54DC-3F7F-4F48-AC48-8EBDCAE0C446}" destId="{704C4C2D-C701-8543-A0D5-9E4AAEF5E4F5}" srcOrd="2" destOrd="0" presId="urn:microsoft.com/office/officeart/2005/8/layout/hierarchy4"/>
    <dgm:cxn modelId="{10403CB9-5104-413B-8559-31E3F028B5BE}" type="presParOf" srcId="{704C4C2D-C701-8543-A0D5-9E4AAEF5E4F5}" destId="{A8724B14-9021-7445-A602-D63C9337FE10}" srcOrd="0" destOrd="0" presId="urn:microsoft.com/office/officeart/2005/8/layout/hierarchy4"/>
    <dgm:cxn modelId="{7F71910E-CDC2-4F46-8F32-F4636A554F31}" type="presParOf" srcId="{A8724B14-9021-7445-A602-D63C9337FE10}" destId="{3879D7E9-211F-9A49-A084-33DE15CC3A2E}" srcOrd="0" destOrd="0" presId="urn:microsoft.com/office/officeart/2005/8/layout/hierarchy4"/>
    <dgm:cxn modelId="{BCE11DAB-5671-476F-BDA0-6E368F6F7379}" type="presParOf" srcId="{A8724B14-9021-7445-A602-D63C9337FE10}" destId="{AC0976CF-5E31-9C40-8CE6-C3E3B0BF0A78}" srcOrd="1" destOrd="0" presId="urn:microsoft.com/office/officeart/2005/8/layout/hierarchy4"/>
    <dgm:cxn modelId="{FF3D3A74-CE9F-4A5F-B983-848991DADFC1}" type="presParOf" srcId="{704C4C2D-C701-8543-A0D5-9E4AAEF5E4F5}" destId="{DE511136-BF68-134D-8C73-8C41D3E2686A}" srcOrd="1" destOrd="0" presId="urn:microsoft.com/office/officeart/2005/8/layout/hierarchy4"/>
    <dgm:cxn modelId="{F27B9744-33AC-4FBC-9026-64FE8E043DAC}" type="presParOf" srcId="{704C4C2D-C701-8543-A0D5-9E4AAEF5E4F5}" destId="{B1DB7D1A-6C93-E547-8DB3-B8E84737693C}" srcOrd="2" destOrd="0" presId="urn:microsoft.com/office/officeart/2005/8/layout/hierarchy4"/>
    <dgm:cxn modelId="{E7CCE8A5-D6DA-4B34-BA2A-43D6B2F91D31}" type="presParOf" srcId="{B1DB7D1A-6C93-E547-8DB3-B8E84737693C}" destId="{3B0D9313-C1A5-7241-AF4A-510DB37ABFDB}" srcOrd="0" destOrd="0" presId="urn:microsoft.com/office/officeart/2005/8/layout/hierarchy4"/>
    <dgm:cxn modelId="{C8FB345D-08F7-4CD5-835A-A7B4E70325F8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Notre Dame du Sacré-Cœur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 smtClean="0">
              <a:latin typeface="Helvetica"/>
              <a:cs typeface="Helvetica"/>
            </a:rPr>
            <a:t>4 </a:t>
          </a:r>
          <a:r>
            <a:rPr lang="fr-FR" sz="2200" dirty="0">
              <a:latin typeface="Helvetica"/>
              <a:cs typeface="Helvetica"/>
            </a:rPr>
            <a:t>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garçons</a:t>
          </a:r>
          <a:endParaRPr lang="fr-FR" dirty="0">
            <a:latin typeface="Helvetica"/>
            <a:cs typeface="Helvetica"/>
          </a:endParaRP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filles</a:t>
          </a:r>
          <a:endParaRPr lang="fr-FR" sz="2200" dirty="0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1" custScaleX="717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</dgm:ptLst>
  <dgm:cxnLst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764CBD26-0DA7-471B-9961-D86355343406}" type="presOf" srcId="{251CEA40-7C96-234D-9427-174AC6765E62}" destId="{57A9C489-F6E6-724D-B86C-4672AF42A670}" srcOrd="0" destOrd="0" presId="urn:microsoft.com/office/officeart/2005/8/layout/hierarchy4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485ABB5A-FBD4-427D-927F-1B1BC82B2477}" type="presOf" srcId="{9B606D5D-76DA-394C-8068-6096B3C463A5}" destId="{5F85259D-24AA-4F46-86B1-04075893D38F}" srcOrd="0" destOrd="0" presId="urn:microsoft.com/office/officeart/2005/8/layout/hierarchy4"/>
    <dgm:cxn modelId="{008F1CE7-CA22-4CD4-994B-0B3954D2D9EF}" type="presOf" srcId="{DEE7AF0B-F693-2B46-9AE7-E88A8064866A}" destId="{24D10373-C84B-104D-894D-0A12557291BC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10C8E341-DAD0-4FB2-ADFA-A571F61E12F2}" type="presOf" srcId="{E44BBF03-0D33-BA40-93D4-7842DECC82F8}" destId="{3879D7E9-211F-9A49-A084-33DE15CC3A2E}" srcOrd="0" destOrd="0" presId="urn:microsoft.com/office/officeart/2005/8/layout/hierarchy4"/>
    <dgm:cxn modelId="{BC9B1FCB-134E-4971-9836-2F84B3527F85}" type="presOf" srcId="{4516BD95-C29C-F845-8844-9A32416A2076}" destId="{3B0D9313-C1A5-7241-AF4A-510DB37ABFDB}" srcOrd="0" destOrd="0" presId="urn:microsoft.com/office/officeart/2005/8/layout/hierarchy4"/>
    <dgm:cxn modelId="{D7B60018-7230-4D13-9318-B0F4C48786A2}" type="presParOf" srcId="{57A9C489-F6E6-724D-B86C-4672AF42A670}" destId="{DF74810B-D004-AF4D-A885-989271ACAC4D}" srcOrd="0" destOrd="0" presId="urn:microsoft.com/office/officeart/2005/8/layout/hierarchy4"/>
    <dgm:cxn modelId="{13B49BEE-BB8D-47BC-A901-0AB16F364F22}" type="presParOf" srcId="{DF74810B-D004-AF4D-A885-989271ACAC4D}" destId="{24D10373-C84B-104D-894D-0A12557291BC}" srcOrd="0" destOrd="0" presId="urn:microsoft.com/office/officeart/2005/8/layout/hierarchy4"/>
    <dgm:cxn modelId="{8911E159-0E0F-459C-880E-3D959BED8092}" type="presParOf" srcId="{DF74810B-D004-AF4D-A885-989271ACAC4D}" destId="{FECF6C60-8EAE-5D48-A932-8366C0F92FA0}" srcOrd="1" destOrd="0" presId="urn:microsoft.com/office/officeart/2005/8/layout/hierarchy4"/>
    <dgm:cxn modelId="{DF462AFF-99AD-429B-90E9-97A259E59389}" type="presParOf" srcId="{DF74810B-D004-AF4D-A885-989271ACAC4D}" destId="{28F7F3A6-EC95-9248-AEF1-7C5B1D4A1F69}" srcOrd="2" destOrd="0" presId="urn:microsoft.com/office/officeart/2005/8/layout/hierarchy4"/>
    <dgm:cxn modelId="{09AF71CE-9A10-4547-9B76-44391017C38F}" type="presParOf" srcId="{28F7F3A6-EC95-9248-AEF1-7C5B1D4A1F69}" destId="{FF2A54DC-3F7F-4F48-AC48-8EBDCAE0C446}" srcOrd="0" destOrd="0" presId="urn:microsoft.com/office/officeart/2005/8/layout/hierarchy4"/>
    <dgm:cxn modelId="{A9942325-59DF-4642-9205-FB195E9F93C8}" type="presParOf" srcId="{FF2A54DC-3F7F-4F48-AC48-8EBDCAE0C446}" destId="{5F85259D-24AA-4F46-86B1-04075893D38F}" srcOrd="0" destOrd="0" presId="urn:microsoft.com/office/officeart/2005/8/layout/hierarchy4"/>
    <dgm:cxn modelId="{3627B312-3632-4AFF-AB1A-6C4C37391E62}" type="presParOf" srcId="{FF2A54DC-3F7F-4F48-AC48-8EBDCAE0C446}" destId="{F91128EA-5577-454C-A067-512466C8AADC}" srcOrd="1" destOrd="0" presId="urn:microsoft.com/office/officeart/2005/8/layout/hierarchy4"/>
    <dgm:cxn modelId="{96D974E8-0CB5-4B43-BD64-952469C28CFE}" type="presParOf" srcId="{FF2A54DC-3F7F-4F48-AC48-8EBDCAE0C446}" destId="{704C4C2D-C701-8543-A0D5-9E4AAEF5E4F5}" srcOrd="2" destOrd="0" presId="urn:microsoft.com/office/officeart/2005/8/layout/hierarchy4"/>
    <dgm:cxn modelId="{8FFD3D5B-43C6-496D-9A0D-E8AFC7071E40}" type="presParOf" srcId="{704C4C2D-C701-8543-A0D5-9E4AAEF5E4F5}" destId="{A8724B14-9021-7445-A602-D63C9337FE10}" srcOrd="0" destOrd="0" presId="urn:microsoft.com/office/officeart/2005/8/layout/hierarchy4"/>
    <dgm:cxn modelId="{D058B4E8-0465-4FFA-97EF-652B48ABE850}" type="presParOf" srcId="{A8724B14-9021-7445-A602-D63C9337FE10}" destId="{3879D7E9-211F-9A49-A084-33DE15CC3A2E}" srcOrd="0" destOrd="0" presId="urn:microsoft.com/office/officeart/2005/8/layout/hierarchy4"/>
    <dgm:cxn modelId="{E5B3D5D4-75B5-4E74-821D-A5E2BFBCE2D1}" type="presParOf" srcId="{A8724B14-9021-7445-A602-D63C9337FE10}" destId="{AC0976CF-5E31-9C40-8CE6-C3E3B0BF0A78}" srcOrd="1" destOrd="0" presId="urn:microsoft.com/office/officeart/2005/8/layout/hierarchy4"/>
    <dgm:cxn modelId="{8D02D36A-D0CF-4231-883A-DAFE19977BF2}" type="presParOf" srcId="{704C4C2D-C701-8543-A0D5-9E4AAEF5E4F5}" destId="{DE511136-BF68-134D-8C73-8C41D3E2686A}" srcOrd="1" destOrd="0" presId="urn:microsoft.com/office/officeart/2005/8/layout/hierarchy4"/>
    <dgm:cxn modelId="{D94D04EA-0476-44DF-AD39-29850C15CCC5}" type="presParOf" srcId="{704C4C2D-C701-8543-A0D5-9E4AAEF5E4F5}" destId="{B1DB7D1A-6C93-E547-8DB3-B8E84737693C}" srcOrd="2" destOrd="0" presId="urn:microsoft.com/office/officeart/2005/8/layout/hierarchy4"/>
    <dgm:cxn modelId="{AE90E82C-600B-43C9-A79E-5CEE0DBA7C66}" type="presParOf" srcId="{B1DB7D1A-6C93-E547-8DB3-B8E84737693C}" destId="{3B0D9313-C1A5-7241-AF4A-510DB37ABFDB}" srcOrd="0" destOrd="0" presId="urn:microsoft.com/office/officeart/2005/8/layout/hierarchy4"/>
    <dgm:cxn modelId="{9D4E45A0-B23A-4173-908B-CD9E2F6209B6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>
              <a:latin typeface="Helvetica"/>
              <a:cs typeface="Helvetica"/>
            </a:rPr>
            <a:t>Ecole </a:t>
          </a:r>
          <a:r>
            <a:rPr lang="fr-FR" sz="1900" kern="1200" dirty="0" smtClean="0">
              <a:latin typeface="Helvetica"/>
              <a:cs typeface="Helvetica"/>
            </a:rPr>
            <a:t>Publique</a:t>
          </a:r>
          <a:endParaRPr lang="fr-FR" sz="1900" kern="1200" dirty="0">
            <a:latin typeface="Helvetica"/>
            <a:cs typeface="Helvetica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0698" y="27668"/>
        <a:ext cx="4046089" cy="889303"/>
      </dsp:txXfrm>
    </dsp:sp>
    <dsp:sp modelId="{5F85259D-24AA-4F46-86B1-04075893D38F}">
      <dsp:nvSpPr>
        <dsp:cNvPr id="0" name=""/>
        <dsp:cNvSpPr/>
      </dsp:nvSpPr>
      <dsp:spPr>
        <a:xfrm>
          <a:off x="280507" y="1018144"/>
          <a:ext cx="1455483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08175" y="1045812"/>
        <a:ext cx="1400147" cy="889303"/>
      </dsp:txXfrm>
    </dsp:sp>
    <dsp:sp modelId="{3879D7E9-211F-9A49-A084-33DE15CC3A2E}">
      <dsp:nvSpPr>
        <dsp:cNvPr id="0" name=""/>
        <dsp:cNvSpPr/>
      </dsp:nvSpPr>
      <dsp:spPr>
        <a:xfrm>
          <a:off x="5518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1242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33186" y="2063289"/>
        <a:ext cx="926770" cy="889303"/>
      </dsp:txXfrm>
    </dsp:sp>
    <dsp:sp modelId="{3B0D9313-C1A5-7241-AF4A-510DB37ABFDB}">
      <dsp:nvSpPr>
        <dsp:cNvPr id="0" name=""/>
        <dsp:cNvSpPr/>
      </dsp:nvSpPr>
      <dsp:spPr>
        <a:xfrm>
          <a:off x="1028873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541" y="2063289"/>
        <a:ext cx="926770" cy="889303"/>
      </dsp:txXfrm>
    </dsp:sp>
    <dsp:sp modelId="{8DD1BB15-B7A9-8F41-979E-7E8129A2E510}">
      <dsp:nvSpPr>
        <dsp:cNvPr id="0" name=""/>
        <dsp:cNvSpPr/>
      </dsp:nvSpPr>
      <dsp:spPr>
        <a:xfrm>
          <a:off x="2388259" y="1032612"/>
          <a:ext cx="1363954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15927" y="1060280"/>
        <a:ext cx="1308618" cy="889303"/>
      </dsp:txXfrm>
    </dsp:sp>
    <dsp:sp modelId="{11920C70-B97D-C44E-9FDD-4E9E87BC390A}">
      <dsp:nvSpPr>
        <dsp:cNvPr id="0" name=""/>
        <dsp:cNvSpPr/>
      </dsp:nvSpPr>
      <dsp:spPr>
        <a:xfrm>
          <a:off x="2093476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2121144" y="2063289"/>
        <a:ext cx="926770" cy="889303"/>
      </dsp:txXfrm>
    </dsp:sp>
    <dsp:sp modelId="{EF6D119A-91B5-A745-9071-0F37C1EE377B}">
      <dsp:nvSpPr>
        <dsp:cNvPr id="0" name=""/>
        <dsp:cNvSpPr/>
      </dsp:nvSpPr>
      <dsp:spPr>
        <a:xfrm>
          <a:off x="3116831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499" y="2063289"/>
        <a:ext cx="926770" cy="889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>
              <a:latin typeface="Helvetica"/>
              <a:cs typeface="Helvetica"/>
            </a:rPr>
            <a:t>Ecole </a:t>
          </a:r>
          <a:r>
            <a:rPr lang="fr-FR" sz="1900" kern="1200" dirty="0" smtClean="0">
              <a:latin typeface="Helvetica"/>
              <a:cs typeface="Helvetica"/>
            </a:rPr>
            <a:t>Notre Dame du Sacré-Cœur</a:t>
          </a:r>
          <a:endParaRPr lang="fr-FR" sz="1900" kern="1200" dirty="0">
            <a:latin typeface="Helvetica"/>
            <a:cs typeface="Helvetica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1100" y="28070"/>
        <a:ext cx="4045285" cy="902255"/>
      </dsp:txXfrm>
    </dsp:sp>
    <dsp:sp modelId="{5F85259D-24AA-4F46-86B1-04075893D38F}">
      <dsp:nvSpPr>
        <dsp:cNvPr id="0" name=""/>
        <dsp:cNvSpPr/>
      </dsp:nvSpPr>
      <dsp:spPr>
        <a:xfrm>
          <a:off x="288308" y="1032970"/>
          <a:ext cx="1439880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16378" y="1061040"/>
        <a:ext cx="1383740" cy="902255"/>
      </dsp:txXfrm>
    </dsp:sp>
    <dsp:sp modelId="{3879D7E9-211F-9A49-A084-33DE15CC3A2E}">
      <dsp:nvSpPr>
        <dsp:cNvPr id="0" name=""/>
        <dsp:cNvSpPr/>
      </dsp:nvSpPr>
      <dsp:spPr>
        <a:xfrm>
          <a:off x="5518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>
              <a:latin typeface="Helvetica"/>
              <a:cs typeface="Helvetica"/>
            </a:rPr>
            <a:t>2</a:t>
          </a:r>
          <a:r>
            <a:rPr lang="fr-FR" sz="1700" kern="1200" dirty="0" smtClean="0">
              <a:latin typeface="Helvetica"/>
              <a:cs typeface="Helvetica"/>
            </a:rPr>
            <a:t>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33588" y="2092273"/>
        <a:ext cx="925966" cy="902255"/>
      </dsp:txXfrm>
    </dsp:sp>
    <dsp:sp modelId="{3B0D9313-C1A5-7241-AF4A-510DB37ABFDB}">
      <dsp:nvSpPr>
        <dsp:cNvPr id="0" name=""/>
        <dsp:cNvSpPr/>
      </dsp:nvSpPr>
      <dsp:spPr>
        <a:xfrm>
          <a:off x="1028873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943" y="2092273"/>
        <a:ext cx="925966" cy="902255"/>
      </dsp:txXfrm>
    </dsp:sp>
    <dsp:sp modelId="{8DD1BB15-B7A9-8F41-979E-7E8129A2E510}">
      <dsp:nvSpPr>
        <dsp:cNvPr id="0" name=""/>
        <dsp:cNvSpPr/>
      </dsp:nvSpPr>
      <dsp:spPr>
        <a:xfrm>
          <a:off x="2396050" y="1047438"/>
          <a:ext cx="1348371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24120" y="1075508"/>
        <a:ext cx="1292231" cy="902255"/>
      </dsp:txXfrm>
    </dsp:sp>
    <dsp:sp modelId="{11920C70-B97D-C44E-9FDD-4E9E87BC390A}">
      <dsp:nvSpPr>
        <dsp:cNvPr id="0" name=""/>
        <dsp:cNvSpPr/>
      </dsp:nvSpPr>
      <dsp:spPr>
        <a:xfrm>
          <a:off x="2093476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latin typeface="Helvetica"/>
              <a:cs typeface="Helvetica"/>
            </a:rPr>
            <a:t>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</a:pPr>
          <a:r>
            <a:rPr lang="fr-FR" sz="1700" kern="1200" dirty="0" smtClean="0">
              <a:latin typeface="Helvetica"/>
              <a:cs typeface="Helvetica"/>
            </a:rPr>
            <a:t>filles</a:t>
          </a:r>
          <a:endParaRPr lang="fr-FR" sz="1700" kern="1200" dirty="0">
            <a:latin typeface="Helvetica"/>
            <a:cs typeface="Helvetica"/>
          </a:endParaRPr>
        </a:p>
      </dsp:txBody>
      <dsp:txXfrm>
        <a:off x="2121546" y="2092273"/>
        <a:ext cx="925966" cy="902255"/>
      </dsp:txXfrm>
    </dsp:sp>
    <dsp:sp modelId="{EF6D119A-91B5-A745-9071-0F37C1EE377B}">
      <dsp:nvSpPr>
        <dsp:cNvPr id="0" name=""/>
        <dsp:cNvSpPr/>
      </dsp:nvSpPr>
      <dsp:spPr>
        <a:xfrm>
          <a:off x="3116831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901" y="2092273"/>
        <a:ext cx="925966" cy="902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ABF5-D2CA-4481-BC75-28F870D1E891}" type="datetimeFigureOut">
              <a:rPr lang="fr-FR" smtClean="0"/>
              <a:pPr/>
              <a:t>02/10/2018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Le C.M.J.C.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439863" y="2590784"/>
            <a:ext cx="49023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36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images élections d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57" y="297761"/>
            <a:ext cx="4254587" cy="25206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95936" y="3138703"/>
            <a:ext cx="3933698" cy="5990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+mj-lt"/>
                <a:cs typeface="Helvetica"/>
              </a:rPr>
              <a:t>4 cases maximum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Helvetica"/>
              </a:rPr>
              <a:t> à cocher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0085"/>
              </p:ext>
            </p:extLst>
          </p:nvPr>
        </p:nvGraphicFramePr>
        <p:xfrm>
          <a:off x="971600" y="4077072"/>
          <a:ext cx="273630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CM1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Garçons</a:t>
                      </a:r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Thomas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Urbain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Gustave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Charles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Simon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33075"/>
              </p:ext>
            </p:extLst>
          </p:nvPr>
        </p:nvGraphicFramePr>
        <p:xfrm>
          <a:off x="971600" y="1628800"/>
          <a:ext cx="2736304" cy="24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CM1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Filles</a:t>
                      </a:r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Flore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Emeline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Elodie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Jeanne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 rot="21446652">
            <a:off x="920650" y="613065"/>
            <a:ext cx="4157019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BULLETIN DE VOTE</a:t>
            </a:r>
          </a:p>
        </p:txBody>
      </p:sp>
      <p:sp>
        <p:nvSpPr>
          <p:cNvPr id="17" name="Ellipse 16"/>
          <p:cNvSpPr/>
          <p:nvPr/>
        </p:nvSpPr>
        <p:spPr>
          <a:xfrm>
            <a:off x="2838138" y="4831541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834036" y="4446228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834552" y="3240960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2834036" y="2430124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995935" y="4160681"/>
            <a:ext cx="3861691" cy="85748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OBLIGATOIREMENT,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2 filles et 2 garçons</a:t>
            </a:r>
            <a:endParaRPr lang="fr-FR" sz="28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97749" y="24491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97749" y="48456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897749" y="32535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902402" y="44485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921547" y="653280"/>
            <a:ext cx="2353336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 VOTE</a:t>
            </a:r>
          </a:p>
        </p:txBody>
      </p:sp>
      <p:pic>
        <p:nvPicPr>
          <p:cNvPr id="8" name="Espace réservé du contenu 3" descr="CMJ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3712" y="554051"/>
            <a:ext cx="2345246" cy="2874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 8" descr="urne_electora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8124">
            <a:off x="541466" y="3886200"/>
            <a:ext cx="3172166" cy="2148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 rot="21328330">
            <a:off x="1043360" y="1766524"/>
            <a:ext cx="538960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J’entre </a:t>
            </a:r>
            <a:r>
              <a:rPr lang="fr-FR" sz="2000" b="1" dirty="0"/>
              <a:t>dans l’isoloir 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coche mon bulletin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glisse mon bulletin coché dans l’enveloppe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sors de l’isoloir</a:t>
            </a:r>
          </a:p>
        </p:txBody>
      </p:sp>
      <p:pic>
        <p:nvPicPr>
          <p:cNvPr id="12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62" y="1447798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232672">
            <a:off x="3146061" y="3942127"/>
            <a:ext cx="457200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i="1" dirty="0" smtClean="0">
                <a:solidFill>
                  <a:srgbClr val="000000"/>
                </a:solidFill>
              </a:rPr>
              <a:t>JE VOTE :</a:t>
            </a:r>
            <a:endParaRPr lang="fr-FR" sz="2000" b="1" i="1" dirty="0">
              <a:solidFill>
                <a:srgbClr val="000000"/>
              </a:solidFill>
            </a:endParaRPr>
          </a:p>
          <a:p>
            <a:r>
              <a:rPr lang="fr-FR" sz="2000" b="1" dirty="0" smtClean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présente ma carte électorale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glisse </a:t>
            </a:r>
            <a:r>
              <a:rPr lang="fr-FR" sz="2000" b="1" dirty="0">
                <a:solidFill>
                  <a:srgbClr val="000000"/>
                </a:solidFill>
              </a:rPr>
              <a:t>mon enveloppe dans l’urne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signe le registre</a:t>
            </a:r>
          </a:p>
        </p:txBody>
      </p:sp>
      <p:pic>
        <p:nvPicPr>
          <p:cNvPr id="1027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34" y="3811890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4223471" y="500325"/>
            <a:ext cx="4304105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DÉPOUILLEMENT</a:t>
            </a:r>
          </a:p>
        </p:txBody>
      </p:sp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7921">
            <a:off x="701477" y="2036318"/>
            <a:ext cx="3521621" cy="1980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91679" y="5787928"/>
            <a:ext cx="50405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EN CAS D’ÉGALITÉ DU NOMBRE DE VOIX :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b="1" i="1" dirty="0">
                <a:solidFill>
                  <a:srgbClr val="FF0000"/>
                </a:solidFill>
              </a:rPr>
              <a:t>c</a:t>
            </a:r>
            <a:r>
              <a:rPr lang="fr-FR" b="1" i="1" dirty="0" smtClean="0">
                <a:solidFill>
                  <a:srgbClr val="FF0000"/>
                </a:solidFill>
              </a:rPr>
              <a:t>’est le candidat le plus âgé qui est élu.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954" y="1295361"/>
            <a:ext cx="6103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/>
              <a:t>Quand tous les électeurs ont voté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4008" y="2362349"/>
            <a:ext cx="381642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ouvre toutes les enveloppes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4008" y="3075056"/>
            <a:ext cx="381642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compte le nombre de </a:t>
            </a:r>
            <a:r>
              <a:rPr lang="fr-FR" sz="2000" b="1" i="1" dirty="0" smtClean="0"/>
              <a:t>voix</a:t>
            </a:r>
          </a:p>
          <a:p>
            <a:pPr algn="ctr"/>
            <a:r>
              <a:rPr lang="fr-FR" sz="2000" b="1" i="1" dirty="0" smtClean="0"/>
              <a:t>pour </a:t>
            </a:r>
            <a:r>
              <a:rPr lang="fr-FR" sz="2000" b="1" i="1" dirty="0"/>
              <a:t>chaque candidat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7975" y="4437112"/>
            <a:ext cx="851078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i="1" dirty="0"/>
              <a:t>Sont élus au premier </a:t>
            </a:r>
            <a:r>
              <a:rPr lang="fr-FR" sz="2000" b="1" i="1" dirty="0" smtClean="0"/>
              <a:t>tour :</a:t>
            </a:r>
            <a:endParaRPr lang="fr-FR" sz="2000" b="1" i="1" dirty="0"/>
          </a:p>
          <a:p>
            <a:pPr>
              <a:buNone/>
            </a:pPr>
            <a:r>
              <a:rPr lang="fr-FR" i="1" dirty="0"/>
              <a:t>            </a:t>
            </a:r>
            <a:r>
              <a:rPr lang="fr-FR" i="1" dirty="0" smtClean="0"/>
              <a:t>- </a:t>
            </a:r>
            <a:r>
              <a:rPr lang="fr-FR" i="1" dirty="0"/>
              <a:t>les 8 candidats qui ont le plus de voix au niveau CM1 </a:t>
            </a:r>
            <a:r>
              <a:rPr lang="fr-FR" i="1" dirty="0" smtClean="0"/>
              <a:t>(4 </a:t>
            </a:r>
            <a:r>
              <a:rPr lang="fr-FR" i="1" dirty="0"/>
              <a:t>pour chaque école)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2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  <p:bldP spid="6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ésultat de recherche d'images pour &quot;images élections des jeune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404" y="1281375"/>
            <a:ext cx="1280640" cy="69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8200" y="1912946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1821468" y="433565"/>
            <a:ext cx="5764082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EN RÉSUMÉ, ce que je dois faire : </a:t>
            </a:r>
          </a:p>
        </p:txBody>
      </p:sp>
      <p:sp>
        <p:nvSpPr>
          <p:cNvPr id="2" name="Rectangle 1"/>
          <p:cNvSpPr/>
          <p:nvPr/>
        </p:nvSpPr>
        <p:spPr>
          <a:xfrm rot="223351">
            <a:off x="410880" y="1390265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 2018 </a:t>
            </a:r>
            <a:r>
              <a:rPr lang="fr-FR" b="1" dirty="0" smtClean="0"/>
              <a:t>: </a:t>
            </a:r>
            <a:r>
              <a:rPr lang="fr-FR" i="1" dirty="0" smtClean="0"/>
              <a:t>je </a:t>
            </a:r>
            <a:r>
              <a:rPr lang="fr-FR" i="1" dirty="0"/>
              <a:t>remplis mon dossier de </a:t>
            </a:r>
            <a:r>
              <a:rPr lang="fr-FR" i="1" dirty="0" smtClean="0"/>
              <a:t>candidature avec </a:t>
            </a:r>
            <a:r>
              <a:rPr lang="fr-FR" i="1" dirty="0"/>
              <a:t>mes </a:t>
            </a:r>
            <a:r>
              <a:rPr lang="fr-FR" i="1" dirty="0" smtClean="0"/>
              <a:t>parents.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809066" y="2280153"/>
            <a:ext cx="2835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i="1" dirty="0"/>
              <a:t>Je dépose mon dossier de candidature à la mairie pour </a:t>
            </a:r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13 octobre 2018 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360324" y="3308191"/>
            <a:ext cx="5219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Octobre/novembre  2018</a:t>
            </a:r>
            <a:r>
              <a:rPr lang="fr-FR" dirty="0" smtClean="0"/>
              <a:t>,</a:t>
            </a:r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réalise mon affiche électorale ( format A3) pour défendre mon projet : soit chez moi, </a:t>
            </a:r>
            <a:r>
              <a:rPr lang="fr-FR" i="1" dirty="0" smtClean="0"/>
              <a:t>soit </a:t>
            </a:r>
            <a:r>
              <a:rPr lang="fr-FR" i="1" dirty="0"/>
              <a:t>en temps libre, soit durant les </a:t>
            </a:r>
            <a:r>
              <a:rPr lang="fr-FR" i="1" dirty="0" smtClean="0"/>
              <a:t>vacances.</a:t>
            </a:r>
            <a:endParaRPr lang="fr-FR" i="1" dirty="0"/>
          </a:p>
        </p:txBody>
      </p:sp>
      <p:sp>
        <p:nvSpPr>
          <p:cNvPr id="4" name="Rectangle 3"/>
          <p:cNvSpPr/>
          <p:nvPr/>
        </p:nvSpPr>
        <p:spPr>
          <a:xfrm rot="21415458">
            <a:off x="558364" y="4692588"/>
            <a:ext cx="30052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10 octobre 2018 </a:t>
            </a:r>
            <a:r>
              <a:rPr lang="fr-FR" b="1" dirty="0" smtClean="0"/>
              <a:t>:</a:t>
            </a:r>
          </a:p>
          <a:p>
            <a:pPr algn="just"/>
            <a:r>
              <a:rPr lang="fr-FR" i="1" dirty="0" smtClean="0"/>
              <a:t>si </a:t>
            </a:r>
            <a:r>
              <a:rPr lang="fr-FR" i="1" dirty="0"/>
              <a:t>je le souhaite, je viens à la mairie </a:t>
            </a:r>
            <a:r>
              <a:rPr lang="fr-FR" i="1" dirty="0" smtClean="0"/>
              <a:t>de </a:t>
            </a:r>
            <a:r>
              <a:rPr lang="fr-FR" b="1" i="1" dirty="0" smtClean="0"/>
              <a:t>10h à 12h </a:t>
            </a:r>
            <a:r>
              <a:rPr lang="fr-FR" i="1" dirty="0" smtClean="0"/>
              <a:t>ou de   </a:t>
            </a:r>
            <a:r>
              <a:rPr lang="fr-FR" b="1" i="1" dirty="0"/>
              <a:t>14h à 16h</a:t>
            </a:r>
            <a:r>
              <a:rPr lang="fr-FR" i="1" dirty="0"/>
              <a:t>, pour finaliser mon affiche  encadré par un </a:t>
            </a:r>
            <a:r>
              <a:rPr lang="fr-FR" i="1" dirty="0" smtClean="0"/>
              <a:t>animateur.</a:t>
            </a:r>
            <a:endParaRPr lang="fr-FR" i="1" dirty="0"/>
          </a:p>
        </p:txBody>
      </p:sp>
      <p:sp>
        <p:nvSpPr>
          <p:cNvPr id="6" name="Rectangle 5"/>
          <p:cNvSpPr/>
          <p:nvPr/>
        </p:nvSpPr>
        <p:spPr>
          <a:xfrm>
            <a:off x="3821659" y="5301208"/>
            <a:ext cx="3814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Début novembre 2018 </a:t>
            </a:r>
            <a:r>
              <a:rPr lang="fr-FR" b="1" dirty="0" smtClean="0"/>
              <a:t>:</a:t>
            </a:r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présenterai mon affiche et je  défendrai ma candidature devant mes </a:t>
            </a:r>
            <a:r>
              <a:rPr lang="fr-FR" i="1" dirty="0" smtClean="0"/>
              <a:t>camarades. </a:t>
            </a:r>
            <a:endParaRPr lang="fr-FR" i="1" dirty="0"/>
          </a:p>
        </p:txBody>
      </p:sp>
      <p:sp>
        <p:nvSpPr>
          <p:cNvPr id="9" name="Rectangle 8"/>
          <p:cNvSpPr/>
          <p:nvPr/>
        </p:nvSpPr>
        <p:spPr>
          <a:xfrm>
            <a:off x="6300192" y="1281375"/>
            <a:ext cx="2349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10 novembre 2018 </a:t>
            </a:r>
            <a:r>
              <a:rPr lang="fr-FR" b="1" dirty="0" smtClean="0"/>
              <a:t>:</a:t>
            </a:r>
          </a:p>
          <a:p>
            <a:r>
              <a:rPr lang="fr-FR" i="1" dirty="0" smtClean="0"/>
              <a:t>j’irai </a:t>
            </a:r>
            <a:r>
              <a:rPr lang="fr-FR" i="1" dirty="0"/>
              <a:t>voter à la </a:t>
            </a:r>
            <a:r>
              <a:rPr lang="fr-FR" i="1" dirty="0" smtClean="0"/>
              <a:t>mairie.</a:t>
            </a:r>
            <a:endParaRPr lang="fr-FR" i="1" dirty="0"/>
          </a:p>
        </p:txBody>
      </p:sp>
      <p:pic>
        <p:nvPicPr>
          <p:cNvPr id="12" name="Picture 4" descr="Résultat de recherche d'images pour &quot;images dossier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46" y="1999921"/>
            <a:ext cx="1333200" cy="123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9">
            <a:off x="5820534" y="2335235"/>
            <a:ext cx="1255843" cy="1774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6514">
            <a:off x="7100079" y="2318502"/>
            <a:ext cx="1345762" cy="1887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44" y="3482845"/>
            <a:ext cx="1241093" cy="1670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2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8" grpId="0"/>
      <p:bldP spid="3" grpId="0"/>
      <p:bldP spid="4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947" y="189509"/>
            <a:ext cx="1556325" cy="177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70" y="4529390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sées 3"/>
          <p:cNvSpPr/>
          <p:nvPr/>
        </p:nvSpPr>
        <p:spPr>
          <a:xfrm>
            <a:off x="1259632" y="1268760"/>
            <a:ext cx="6552727" cy="2232248"/>
          </a:xfrm>
          <a:prstGeom prst="cloudCallout">
            <a:avLst>
              <a:gd name="adj1" fmla="val 17420"/>
              <a:gd name="adj2" fmla="val 8554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 rot="21446652">
            <a:off x="1707546" y="1631952"/>
            <a:ext cx="5839690" cy="1507444"/>
          </a:xfrm>
          <a:prstGeom prst="rect">
            <a:avLst/>
          </a:prstGeom>
          <a:noFill/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TU ES INTERESSÉ</a:t>
            </a:r>
          </a:p>
          <a:p>
            <a:pPr algn="ctr"/>
            <a:r>
              <a:rPr lang="fr-FR" sz="4000" b="1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PRÉSENTE-TOI </a:t>
            </a:r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68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FIN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965648" y="2713895"/>
            <a:ext cx="38507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28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  <p:extLst>
      <p:ext uri="{BB962C8B-B14F-4D97-AF65-F5344CB8AC3E}">
        <p14:creationId xmlns:p14="http://schemas.microsoft.com/office/powerpoint/2010/main" val="23545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433783" y="505957"/>
            <a:ext cx="6480720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C’EST QUOI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Conseil Municipal des Jeunes Citoyens</a:t>
            </a:r>
            <a:endParaRPr lang="fr-FR" sz="2800" b="1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05447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307975" y="3582479"/>
            <a:ext cx="3183905" cy="922967"/>
          </a:xfrm>
          <a:prstGeom prst="wedgeRoundRectCallout">
            <a:avLst>
              <a:gd name="adj1" fmla="val 47285"/>
              <a:gd name="adj2" fmla="val 10346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n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groupe d’enfants  en classe de CM1  et  CM2 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commune de Prinquiau</a:t>
            </a:r>
            <a:endParaRPr lang="fr-FR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7" name="Bulle ronde 16"/>
          <p:cNvSpPr/>
          <p:nvPr/>
        </p:nvSpPr>
        <p:spPr>
          <a:xfrm>
            <a:off x="1255345" y="1988840"/>
            <a:ext cx="3957711" cy="985161"/>
          </a:xfrm>
          <a:prstGeom prst="wedgeEllipseCallout">
            <a:avLst>
              <a:gd name="adj1" fmla="val 25026"/>
              <a:gd name="adj2" fmla="val 197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élu par les CM1 et les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CM2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 chaque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école primaire</a:t>
            </a:r>
            <a:endParaRPr lang="fr-FR" dirty="0"/>
          </a:p>
        </p:txBody>
      </p:sp>
      <p:sp>
        <p:nvSpPr>
          <p:cNvPr id="18" name="Pensées 17"/>
          <p:cNvSpPr/>
          <p:nvPr/>
        </p:nvSpPr>
        <p:spPr>
          <a:xfrm>
            <a:off x="5217343" y="1722166"/>
            <a:ext cx="3024336" cy="1490809"/>
          </a:xfrm>
          <a:prstGeom prst="cloudCallout">
            <a:avLst>
              <a:gd name="adj1" fmla="val -61633"/>
              <a:gd name="adj2" fmla="val 130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qui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souhaite 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réaliser des projets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 leur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0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COMPOSITION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 Conseil Municipal des Jeunes Citoyens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619672" y="1772816"/>
            <a:ext cx="6074567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  </a:t>
            </a:r>
            <a:endParaRPr lang="fr-FR" sz="24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/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/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26185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7975" y="943147"/>
            <a:ext cx="8254805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Tempus Sans ITC" panose="04020404030D07020202" pitchFamily="82" charset="0"/>
                <a:cs typeface="Helvetica"/>
              </a:rPr>
              <a:t> En novembre 2018 : élection partielle de </a:t>
            </a:r>
            <a:r>
              <a:rPr lang="fr-FR" sz="2800" dirty="0">
                <a:latin typeface="Tempus Sans ITC" panose="04020404030D07020202" pitchFamily="82" charset="0"/>
                <a:cs typeface="Helvetica"/>
              </a:rPr>
              <a:t>8</a:t>
            </a:r>
            <a:r>
              <a:rPr lang="fr-FR" sz="2800" dirty="0" smtClean="0">
                <a:latin typeface="Tempus Sans ITC" panose="04020404030D07020202" pitchFamily="82" charset="0"/>
                <a:cs typeface="Helvetica"/>
              </a:rPr>
              <a:t> conseillers  </a:t>
            </a:r>
            <a:endParaRPr lang="fr-FR" sz="28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987674"/>
              </p:ext>
            </p:extLst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1243130996"/>
              </p:ext>
            </p:extLst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363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04736" y="2004068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621802" y="394277"/>
            <a:ext cx="3677645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CALENDRIER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des différentes étapes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Zone de texte 9"/>
          <p:cNvSpPr txBox="1"/>
          <p:nvPr/>
        </p:nvSpPr>
        <p:spPr>
          <a:xfrm rot="175785">
            <a:off x="1399374" y="4371452"/>
            <a:ext cx="2837450" cy="181107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SAMEDI </a:t>
            </a:r>
            <a:r>
              <a:rPr lang="fr-FR" b="1" dirty="0" smtClean="0">
                <a:ea typeface="Calibri"/>
                <a:cs typeface="Times New Roman"/>
              </a:rPr>
              <a:t>13 </a:t>
            </a:r>
            <a:r>
              <a:rPr lang="fr-FR" b="1" dirty="0" smtClean="0">
                <a:ea typeface="Calibri"/>
                <a:cs typeface="Times New Roman"/>
              </a:rPr>
              <a:t>OCTOBRE 2018</a:t>
            </a:r>
            <a:endParaRPr lang="fr-FR" b="1" dirty="0">
              <a:ea typeface="Calibri"/>
              <a:cs typeface="Times New Roman"/>
            </a:endParaRPr>
          </a:p>
          <a:p>
            <a:pPr algn="ctr"/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Date limite pour déposer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le </a:t>
            </a:r>
            <a:r>
              <a:rPr lang="fr-FR" sz="1200" b="1" dirty="0">
                <a:effectLst/>
                <a:ea typeface="Calibri"/>
                <a:cs typeface="Times New Roman"/>
              </a:rPr>
              <a:t>dossier de candidature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complet en Mairie.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Toute personne est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habilitée</a:t>
            </a: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à </a:t>
            </a:r>
            <a:r>
              <a:rPr lang="fr-FR" sz="1200" b="1" dirty="0">
                <a:effectLst/>
                <a:ea typeface="Calibri"/>
                <a:cs typeface="Times New Roman"/>
              </a:rPr>
              <a:t>déposer le dossier.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Zone de texte 7"/>
          <p:cNvSpPr txBox="1"/>
          <p:nvPr/>
        </p:nvSpPr>
        <p:spPr>
          <a:xfrm>
            <a:off x="603080" y="1839246"/>
            <a:ext cx="3072512" cy="185950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MERCREDI 10 </a:t>
            </a:r>
            <a:r>
              <a:rPr lang="fr-FR" b="1" dirty="0" smtClean="0">
                <a:ea typeface="Calibri"/>
                <a:cs typeface="Times New Roman"/>
              </a:rPr>
              <a:t>OCTOBRE 2018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Réunion en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Mairie de 10h à 12h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ou </a:t>
            </a:r>
            <a:r>
              <a:rPr lang="fr-FR" sz="1200" b="1" dirty="0">
                <a:effectLst/>
                <a:ea typeface="Calibri"/>
                <a:cs typeface="Times New Roman"/>
              </a:rPr>
              <a:t>de 14 H à 16 H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candidats avec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Mme Valérie Pichard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pour aider à la réalisation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 l’affiche de candidature.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9" name="Zone de texte 8"/>
          <p:cNvSpPr txBox="1"/>
          <p:nvPr/>
        </p:nvSpPr>
        <p:spPr>
          <a:xfrm>
            <a:off x="5236628" y="812675"/>
            <a:ext cx="2791756" cy="182423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MARDI 6 </a:t>
            </a:r>
            <a:r>
              <a:rPr lang="fr-FR" b="1" dirty="0" smtClean="0">
                <a:ea typeface="Calibri"/>
                <a:cs typeface="Times New Roman"/>
              </a:rPr>
              <a:t>NOVEMBRE 2018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fr-FR" sz="1200" b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Ecole </a:t>
            </a:r>
            <a:r>
              <a:rPr lang="fr-FR" sz="1200" b="1" dirty="0">
                <a:effectLst/>
                <a:ea typeface="Calibri"/>
                <a:cs typeface="Times New Roman"/>
              </a:rPr>
              <a:t>Publique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Ecole </a:t>
            </a:r>
            <a:r>
              <a:rPr lang="fr-FR" sz="1200" b="1" dirty="0">
                <a:effectLst/>
                <a:ea typeface="Calibri"/>
                <a:cs typeface="Times New Roman"/>
              </a:rPr>
              <a:t>Notre Dame du Sacré Cœur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Présentation et défense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candidatures en </a:t>
            </a:r>
            <a:r>
              <a:rPr lang="fr-FR" sz="1200" b="1" dirty="0" smtClean="0">
                <a:ea typeface="Calibri"/>
                <a:cs typeface="Times New Roman"/>
              </a:rPr>
              <a:t>classe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Ellipse 3"/>
          <p:cNvSpPr/>
          <p:nvPr/>
        </p:nvSpPr>
        <p:spPr>
          <a:xfrm rot="434606">
            <a:off x="4621524" y="3095668"/>
            <a:ext cx="3797037" cy="22689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905071" y="3678242"/>
            <a:ext cx="3003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SAMEDI 10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NOVEMBRE 2018</a:t>
            </a:r>
          </a:p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d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e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11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H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30 à 13 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H </a:t>
            </a:r>
            <a:endParaRPr lang="fr-FR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ctr"/>
            <a:endParaRPr lang="fr-FR" sz="1200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Elections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26984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749183" y="506451"/>
            <a:ext cx="5776300" cy="697095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MON DOSSIER DE CANDIDATURE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460375" y="1501876"/>
            <a:ext cx="8288089" cy="2277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 smtClean="0"/>
              <a:t>Remplir </a:t>
            </a:r>
            <a:r>
              <a:rPr lang="fr-FR" sz="3200" b="1" i="1" dirty="0"/>
              <a:t>et </a:t>
            </a:r>
            <a:r>
              <a:rPr lang="fr-FR" sz="3200" b="1" i="1" dirty="0" smtClean="0"/>
              <a:t>signer</a:t>
            </a:r>
          </a:p>
          <a:p>
            <a:pPr algn="ctr"/>
            <a:r>
              <a:rPr lang="fr-FR" sz="3200" b="1" i="1" dirty="0" smtClean="0"/>
              <a:t>mon </a:t>
            </a:r>
            <a:r>
              <a:rPr lang="fr-FR" sz="3200" b="1" i="1" dirty="0"/>
              <a:t>dossier de candidature avec mes </a:t>
            </a:r>
            <a:r>
              <a:rPr lang="fr-FR" sz="3200" b="1" i="1" dirty="0" smtClean="0"/>
              <a:t>parents : </a:t>
            </a:r>
            <a:endParaRPr lang="fr-FR" sz="3200" b="1" i="1" dirty="0"/>
          </a:p>
          <a:p>
            <a:endParaRPr lang="fr-FR" dirty="0"/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fiche de candidature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autorisation parentale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droits et devoirs du Conseiller Municipal</a:t>
            </a:r>
            <a:endParaRPr lang="fr-FR" sz="2000" i="1" dirty="0"/>
          </a:p>
        </p:txBody>
      </p:sp>
      <p:sp>
        <p:nvSpPr>
          <p:cNvPr id="3" name="Rectangle 2"/>
          <p:cNvSpPr/>
          <p:nvPr/>
        </p:nvSpPr>
        <p:spPr>
          <a:xfrm rot="181331">
            <a:off x="2192665" y="4227140"/>
            <a:ext cx="641796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/>
              <a:t>Déposer mon dossier </a:t>
            </a:r>
            <a:r>
              <a:rPr lang="fr-FR" sz="3200" b="1" i="1" dirty="0" smtClean="0"/>
              <a:t>complet</a:t>
            </a:r>
          </a:p>
          <a:p>
            <a:pPr algn="ctr"/>
            <a:r>
              <a:rPr lang="fr-FR" sz="3200" b="1" i="1" dirty="0" smtClean="0"/>
              <a:t>( </a:t>
            </a:r>
            <a:r>
              <a:rPr lang="fr-FR" sz="3200" b="1" i="1" dirty="0"/>
              <a:t>les 3 </a:t>
            </a:r>
            <a:r>
              <a:rPr lang="fr-FR" sz="3200" b="1" i="1" dirty="0" smtClean="0"/>
              <a:t>documents)</a:t>
            </a:r>
          </a:p>
          <a:p>
            <a:pPr algn="ctr"/>
            <a:r>
              <a:rPr lang="fr-FR" sz="3200" b="1" i="1" dirty="0" smtClean="0"/>
              <a:t>à </a:t>
            </a:r>
            <a:r>
              <a:rPr lang="fr-FR" sz="3200" b="1" i="1" dirty="0"/>
              <a:t>la mairie pour le </a:t>
            </a:r>
            <a:r>
              <a:rPr lang="fr-FR" sz="3200" b="1" i="1" dirty="0" smtClean="0"/>
              <a:t>13 octobre 2018.</a:t>
            </a:r>
            <a:endParaRPr lang="fr-FR" sz="3200" b="1" i="1" dirty="0"/>
          </a:p>
        </p:txBody>
      </p:sp>
      <p:pic>
        <p:nvPicPr>
          <p:cNvPr id="10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573373"/>
            <a:ext cx="1748833" cy="137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7" y="3704939"/>
            <a:ext cx="2619463" cy="26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69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7" y="2188163"/>
            <a:ext cx="3603431" cy="3067206"/>
          </a:xfrm>
          <a:prstGeom prst="rect">
            <a:avLst/>
          </a:prstGeom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078" y="5255369"/>
            <a:ext cx="163218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Résultat de recherche d'images pour &quot;images votez pour moi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C:\Users\accueil01\Documents\Divers\Vote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3552">
            <a:off x="491676" y="1333266"/>
            <a:ext cx="4105897" cy="51237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PRÉSENTER MA CANDIDATURE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a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ux autres enfants</a:t>
            </a:r>
          </a:p>
        </p:txBody>
      </p:sp>
      <p:sp>
        <p:nvSpPr>
          <p:cNvPr id="6" name="Rectangle 5"/>
          <p:cNvSpPr/>
          <p:nvPr/>
        </p:nvSpPr>
        <p:spPr>
          <a:xfrm rot="20909726">
            <a:off x="857009" y="2536018"/>
            <a:ext cx="3282326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r-FR" dirty="0"/>
              <a:t>École ...  </a:t>
            </a:r>
          </a:p>
          <a:p>
            <a:pPr algn="r"/>
            <a:r>
              <a:rPr lang="fr-FR" dirty="0"/>
              <a:t>Je m’appelle ……  </a:t>
            </a:r>
          </a:p>
          <a:p>
            <a:pPr algn="r"/>
            <a:r>
              <a:rPr lang="fr-FR" dirty="0"/>
              <a:t>Je suis en classe de...</a:t>
            </a:r>
          </a:p>
          <a:p>
            <a:pPr algn="ctr"/>
            <a:endParaRPr lang="fr-FR" dirty="0"/>
          </a:p>
          <a:p>
            <a:pPr algn="ctr"/>
            <a:r>
              <a:rPr lang="fr-FR" sz="2000" i="1" dirty="0"/>
              <a:t>J’ai bien écouté vos idées </a:t>
            </a:r>
            <a:r>
              <a:rPr lang="fr-FR" sz="2000" i="1" dirty="0" smtClean="0"/>
              <a:t>!</a:t>
            </a:r>
          </a:p>
          <a:p>
            <a:pPr algn="ctr"/>
            <a:endParaRPr lang="fr-FR" sz="800" i="1" dirty="0"/>
          </a:p>
          <a:p>
            <a:pPr algn="ctr"/>
            <a:r>
              <a:rPr lang="fr-FR" b="1" dirty="0"/>
              <a:t>Mes projets :</a:t>
            </a:r>
          </a:p>
          <a:p>
            <a:pPr algn="ctr"/>
            <a:endParaRPr lang="fr-FR" sz="800" dirty="0"/>
          </a:p>
          <a:p>
            <a:r>
              <a:rPr lang="fr-FR" sz="1400" dirty="0" smtClean="0"/>
              <a:t>- Concernant l’environnement, j’aimerais</a:t>
            </a:r>
            <a:r>
              <a:rPr lang="fr-FR" sz="1400" dirty="0"/>
              <a:t>…</a:t>
            </a:r>
          </a:p>
          <a:p>
            <a:r>
              <a:rPr lang="fr-FR" sz="1400" dirty="0" smtClean="0"/>
              <a:t>- Concernant la sécurité routière…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29788" y="2367734"/>
            <a:ext cx="2823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« PRINQUIAU, une ville propre où il fait bon vivre »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2217" y="1966735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i="1" dirty="0">
                <a:solidFill>
                  <a:prstClr val="black"/>
                </a:solidFill>
              </a:rPr>
              <a:t>slogan</a:t>
            </a:r>
          </a:p>
        </p:txBody>
      </p:sp>
      <p:pic>
        <p:nvPicPr>
          <p:cNvPr id="19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2141770" y="512270"/>
            <a:ext cx="5043883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LES ÉLECTIONS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Comment ça se passe ?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191" y="1772816"/>
            <a:ext cx="7848872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Chaque élève va recevoir une carte électorale qu’il devra présenter le jour du vote.</a:t>
            </a:r>
          </a:p>
        </p:txBody>
      </p:sp>
      <p:pic>
        <p:nvPicPr>
          <p:cNvPr id="1026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583">
            <a:off x="2368522" y="3084586"/>
            <a:ext cx="4367357" cy="3080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717" y="136672"/>
            <a:ext cx="4777148" cy="268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80246"/>
            <a:ext cx="1505219" cy="150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21446652">
            <a:off x="920963" y="627063"/>
            <a:ext cx="3529191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JOUR DU VOTE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96534" y="2002022"/>
            <a:ext cx="61017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1. J’arrive à la mairie, dans la salle des votes…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72486" y="4568202"/>
            <a:ext cx="811652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3. Je prends sur la table une enveloppe et le bulletin de vote.</a:t>
            </a:r>
            <a:endParaRPr lang="fr-FR" sz="2400" dirty="0"/>
          </a:p>
        </p:txBody>
      </p:sp>
      <p:pic>
        <p:nvPicPr>
          <p:cNvPr id="15" name="Image 14" descr="CMJ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5057578"/>
            <a:ext cx="2660424" cy="1583297"/>
          </a:xfrm>
          <a:prstGeom prst="rect">
            <a:avLst/>
          </a:prstGeom>
        </p:spPr>
      </p:pic>
      <p:pic>
        <p:nvPicPr>
          <p:cNvPr id="3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264" y="2683092"/>
            <a:ext cx="2362091" cy="166625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 rot="241070">
            <a:off x="1204801" y="3342319"/>
            <a:ext cx="47259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  <a:r>
              <a:rPr lang="fr-FR" sz="2400" dirty="0" smtClean="0"/>
              <a:t>. Je présente ma carte électorale…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784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2" grpId="0" animBg="1"/>
      <p:bldP spid="13" grpId="0" animBg="1"/>
      <p:bldP spid="1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599</Words>
  <Application>Microsoft Office PowerPoint</Application>
  <PresentationFormat>Affichage à l'écran (4:3)</PresentationFormat>
  <Paragraphs>160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Blue Highway Linocut</vt:lpstr>
      <vt:lpstr>Calibri</vt:lpstr>
      <vt:lpstr>Earwig Factory</vt:lpstr>
      <vt:lpstr>Helvetica</vt:lpstr>
      <vt:lpstr>Tempus Sans ITC</vt:lpstr>
      <vt:lpstr>Times New Roman</vt:lpstr>
      <vt:lpstr>Wingdings 2</vt:lpstr>
      <vt:lpstr>Thème Office</vt:lpstr>
      <vt:lpstr>Le C.M.J.C.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C.M.J.C. Conseil Municipal des Jeunes Citoyens</dc:title>
  <dc:creator>Dedette</dc:creator>
  <cp:lastModifiedBy>Bertrand RAIMBAU</cp:lastModifiedBy>
  <cp:revision>103</cp:revision>
  <cp:lastPrinted>2018-09-25T12:57:12Z</cp:lastPrinted>
  <dcterms:created xsi:type="dcterms:W3CDTF">2015-12-13T15:29:27Z</dcterms:created>
  <dcterms:modified xsi:type="dcterms:W3CDTF">2018-10-02T08:52:46Z</dcterms:modified>
</cp:coreProperties>
</file>