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71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0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8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15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8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5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94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4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6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75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1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24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A973-4941-414C-B69C-A43AFDC51754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691166" y="334850"/>
            <a:ext cx="9144000" cy="1694042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Freestyle Script" panose="030804020302050B0404" pitchFamily="66" charset="0"/>
              </a:rPr>
              <a:t>Défi </a:t>
            </a:r>
            <a:r>
              <a:rPr lang="fr-FR" dirty="0" smtClean="0">
                <a:latin typeface="Freestyle Script" panose="030804020302050B0404" pitchFamily="66" charset="0"/>
              </a:rPr>
              <a:t>«  je cuisine »</a:t>
            </a:r>
            <a:r>
              <a:rPr lang="fr-FR" dirty="0" smtClean="0">
                <a:latin typeface="Freestyle Script" panose="030804020302050B0404" pitchFamily="66" charset="0"/>
              </a:rPr>
              <a:t> </a:t>
            </a:r>
            <a:endParaRPr lang="fr-FR" dirty="0">
              <a:latin typeface="Freestyle Script" panose="030804020302050B04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6" y="2239246"/>
            <a:ext cx="7620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Freestyle Script" panose="030804020302050B0404" pitchFamily="66" charset="0"/>
              </a:rPr>
              <a:t>Les cookies d’Elisa</a:t>
            </a:r>
            <a:endParaRPr lang="fr-FR" sz="5400" dirty="0">
              <a:latin typeface="Freestyle Script" panose="030804020302050B04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/>
          <a:stretch/>
        </p:blipFill>
        <p:spPr>
          <a:xfrm rot="5400000">
            <a:off x="-432544" y="896472"/>
            <a:ext cx="3638278" cy="228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/>
          <a:stretch/>
        </p:blipFill>
        <p:spPr>
          <a:xfrm rot="5400000">
            <a:off x="1839610" y="3755161"/>
            <a:ext cx="3664036" cy="22840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7"/>
          <a:stretch/>
        </p:blipFill>
        <p:spPr>
          <a:xfrm rot="5400000">
            <a:off x="4353442" y="1332769"/>
            <a:ext cx="3678301" cy="27578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/>
          <a:stretch/>
        </p:blipFill>
        <p:spPr>
          <a:xfrm rot="5400000">
            <a:off x="6918391" y="2114387"/>
            <a:ext cx="5670470" cy="352017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968249" y="115909"/>
            <a:ext cx="2223752" cy="649188"/>
          </a:xfrm>
          <a:prstGeom prst="wedgeEllipseCallout">
            <a:avLst>
              <a:gd name="adj1" fmla="val -33459"/>
              <a:gd name="adj2" fmla="val 2803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Freestyle Script" panose="030804020302050B0404" pitchFamily="66" charset="0"/>
              </a:rPr>
              <a:t>Bon appétit!!!!</a:t>
            </a:r>
            <a:endParaRPr lang="fr-FR" sz="24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254" y="0"/>
            <a:ext cx="1204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Freestyle Script" panose="030804020302050B0404" pitchFamily="66" charset="0"/>
              </a:rPr>
              <a:t>Les carottes râpées et les croque-monsieur de Léonard</a:t>
            </a:r>
            <a:endParaRPr lang="fr-FR" sz="4000" dirty="0">
              <a:latin typeface="Freestyle Script" panose="030804020302050B04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6" y="800618"/>
            <a:ext cx="3930203" cy="58953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69" y="692239"/>
            <a:ext cx="4110507" cy="61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2" y="658163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58" y="658163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38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Freestyle Script" panose="030804020302050B0404" pitchFamily="66" charset="0"/>
              </a:rPr>
              <a:t>Les cookies de Gabriel</a:t>
            </a:r>
            <a:endParaRPr lang="fr-FR" sz="5400" dirty="0">
              <a:latin typeface="Freestyle Script" panose="030804020302050B04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7301" y="2048814"/>
            <a:ext cx="5214512" cy="39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20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Freestyle Script</vt:lpstr>
      <vt:lpstr>Trebuchet MS</vt:lpstr>
      <vt:lpstr>Wingdings 3</vt:lpstr>
      <vt:lpstr>Facette</vt:lpstr>
      <vt:lpstr>Défi «  je cuisine » 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« Je range ma chambre »</dc:title>
  <dc:creator>enseignant</dc:creator>
  <cp:lastModifiedBy>enseignant</cp:lastModifiedBy>
  <cp:revision>7</cp:revision>
  <dcterms:created xsi:type="dcterms:W3CDTF">2020-03-23T13:01:53Z</dcterms:created>
  <dcterms:modified xsi:type="dcterms:W3CDTF">2020-03-24T12:55:38Z</dcterms:modified>
</cp:coreProperties>
</file>