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42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9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9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63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7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15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A973-4941-414C-B69C-A43AFDC51754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01FC-8400-4E5A-8979-5BD65B8B9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2332" y="167425"/>
            <a:ext cx="9144000" cy="16940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Défi « Je range ma chambre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4" y="1891093"/>
            <a:ext cx="6611154" cy="475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La chambre d’</a:t>
            </a:r>
            <a:r>
              <a:rPr lang="fr-FR" sz="5400" dirty="0" err="1" smtClean="0"/>
              <a:t>Ellyn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946598" y="5252445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Avant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8362683" y="5291081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Après</a:t>
            </a:r>
            <a:endParaRPr lang="fr-FR" sz="3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1" y="1365160"/>
            <a:ext cx="4800000" cy="36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42" y="136516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La chambre d’</a:t>
            </a:r>
            <a:r>
              <a:rPr lang="fr-FR" sz="5400" dirty="0" err="1" smtClean="0"/>
              <a:t>Ellyn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946598" y="5252445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Avant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8452835" y="5911403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Après</a:t>
            </a:r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7" y="1249251"/>
            <a:ext cx="4800000" cy="36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07" y="1249251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La chambre d’</a:t>
            </a:r>
            <a:r>
              <a:rPr lang="fr-FR" sz="5400" dirty="0" err="1" smtClean="0"/>
              <a:t>Ellyn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830688" y="6012298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Avant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8452835" y="5911403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Après</a:t>
            </a:r>
            <a:endParaRPr lang="fr-FR" sz="3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0" y="1639239"/>
            <a:ext cx="4800000" cy="36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3" y="197046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93195" y="115909"/>
            <a:ext cx="750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La chambre de </a:t>
            </a:r>
            <a:r>
              <a:rPr lang="fr-FR" sz="5400" dirty="0" err="1" smtClean="0"/>
              <a:t>Maylie</a:t>
            </a:r>
            <a:endParaRPr lang="fr-FR" sz="5400" dirty="0"/>
          </a:p>
        </p:txBody>
      </p:sp>
      <p:sp>
        <p:nvSpPr>
          <p:cNvPr id="3" name="ZoneTexte 2"/>
          <p:cNvSpPr txBox="1"/>
          <p:nvPr/>
        </p:nvSpPr>
        <p:spPr>
          <a:xfrm>
            <a:off x="1126902" y="4549087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Avant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7651462" y="2517164"/>
            <a:ext cx="2356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Après</a:t>
            </a:r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/>
          <a:stretch/>
        </p:blipFill>
        <p:spPr>
          <a:xfrm>
            <a:off x="257577" y="949087"/>
            <a:ext cx="6081652" cy="36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/>
          <a:stretch/>
        </p:blipFill>
        <p:spPr>
          <a:xfrm>
            <a:off x="5647386" y="3202993"/>
            <a:ext cx="636498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0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Grand écran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Défi « Je range ma chambre »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« Je range ma chambre »</dc:title>
  <dc:creator>enseignant</dc:creator>
  <cp:lastModifiedBy>enseignant</cp:lastModifiedBy>
  <cp:revision>4</cp:revision>
  <dcterms:created xsi:type="dcterms:W3CDTF">2020-03-23T13:01:53Z</dcterms:created>
  <dcterms:modified xsi:type="dcterms:W3CDTF">2020-03-23T13:15:54Z</dcterms:modified>
</cp:coreProperties>
</file>