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5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B80FCC-EF10-45BE-B6F0-7EC867BF051C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FF01E7-18A3-43CF-822F-9D886E1590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fondant au citron de </a:t>
            </a:r>
            <a:r>
              <a:rPr lang="fr-FR" dirty="0" err="1" smtClean="0"/>
              <a:t>florian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14356"/>
            <a:ext cx="2659923" cy="371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Il faut d’abord récupérer à la maison quelques ingrédients…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34263">
            <a:off x="428222" y="2469850"/>
            <a:ext cx="4388400" cy="32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4675"/>
          <a:stretch>
            <a:fillRect/>
          </a:stretch>
        </p:blipFill>
        <p:spPr bwMode="auto">
          <a:xfrm rot="5400000">
            <a:off x="5513987" y="2980091"/>
            <a:ext cx="3305584" cy="32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1"/>
            <a:ext cx="8686800" cy="114300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Ensuite étudier la recette … la lire, la recopier…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7845">
            <a:off x="2275344" y="1736083"/>
            <a:ext cx="5315065" cy="398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14212">
            <a:off x="781556" y="949203"/>
            <a:ext cx="6567680" cy="492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1"/>
            <a:ext cx="8686800" cy="92869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Et la réaliser…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44008">
            <a:off x="-62883" y="1880222"/>
            <a:ext cx="4710838" cy="353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1567">
            <a:off x="4113800" y="1489810"/>
            <a:ext cx="5352135" cy="40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Et voilà le résultat…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5182">
            <a:off x="3392763" y="1218411"/>
            <a:ext cx="6159027" cy="46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1"/>
            <a:ext cx="8686800" cy="9286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Maintenant  il n’y a plus qu’à laver les ustensiles…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615"/>
          <a:stretch>
            <a:fillRect/>
          </a:stretch>
        </p:blipFill>
        <p:spPr bwMode="auto">
          <a:xfrm rot="5400000">
            <a:off x="1937304" y="1563102"/>
            <a:ext cx="5220908" cy="438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46</Words>
  <Application>Microsoft Office PowerPoint</Application>
  <PresentationFormat>Affichage à l'écran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Promenade</vt:lpstr>
      <vt:lpstr>Le fondant au citron de florian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Anne_Sophie</dc:creator>
  <cp:lastModifiedBy>Anne_Sophie</cp:lastModifiedBy>
  <cp:revision>8</cp:revision>
  <dcterms:created xsi:type="dcterms:W3CDTF">2020-03-22T12:48:53Z</dcterms:created>
  <dcterms:modified xsi:type="dcterms:W3CDTF">2020-03-22T13:07:18Z</dcterms:modified>
</cp:coreProperties>
</file>